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28" r:id="rId5"/>
  </p:sldMasterIdLst>
  <p:notesMasterIdLst>
    <p:notesMasterId r:id="rId15"/>
  </p:notesMasterIdLst>
  <p:handoutMasterIdLst>
    <p:handoutMasterId r:id="rId16"/>
  </p:handoutMasterIdLst>
  <p:sldIdLst>
    <p:sldId id="872" r:id="rId6"/>
    <p:sldId id="886" r:id="rId7"/>
    <p:sldId id="885" r:id="rId8"/>
    <p:sldId id="881" r:id="rId9"/>
    <p:sldId id="882" r:id="rId10"/>
    <p:sldId id="883" r:id="rId11"/>
    <p:sldId id="884" r:id="rId12"/>
    <p:sldId id="866" r:id="rId13"/>
    <p:sldId id="87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4A5960-58BD-3711-EFA0-7F0389DD79E9}" name="Kloos Tamara" initials="KT" userId="S::t.kloos@gichd.org::96d28305-0145-499e-a348-57a86115744d" providerId="AD"/>
  <p188:author id="{484E8B85-A388-93A8-6382-9F618FF54EFD}" name="Luczkiewicz Anna" initials="LA" userId="S::a.luczkiewicz@gichd.org::cde0b169-32c3-49a1-ac42-5d231db14c9d" providerId="AD"/>
  <p188:author id="{A05D35D6-622A-BA3F-DAA6-BCB43CAB56B8}" name="Beatriz" initials="BT" userId="Beatri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zkiewicz Anna" initials="LA" lastIdx="27" clrIdx="0">
    <p:extLst>
      <p:ext uri="{19B8F6BF-5375-455C-9EA6-DF929625EA0E}">
        <p15:presenceInfo xmlns:p15="http://schemas.microsoft.com/office/powerpoint/2012/main" userId="S::a.luczkiewicz@gichd.org::cde0b169-32c3-49a1-ac42-5d231db14c9d" providerId="AD"/>
      </p:ext>
    </p:extLst>
  </p:cmAuthor>
  <p:cmAuthor id="2" name="Nellen Alain" initials="NEA" lastIdx="5" clrIdx="1">
    <p:extLst>
      <p:ext uri="{19B8F6BF-5375-455C-9EA6-DF929625EA0E}">
        <p15:presenceInfo xmlns:p15="http://schemas.microsoft.com/office/powerpoint/2012/main" userId="Nellen Al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13C"/>
    <a:srgbClr val="C20032"/>
    <a:srgbClr val="C00000"/>
    <a:srgbClr val="FFD236"/>
    <a:srgbClr val="006E92"/>
    <a:srgbClr val="000000"/>
    <a:srgbClr val="383838"/>
    <a:srgbClr val="ECEDED"/>
    <a:srgbClr val="889742"/>
    <a:srgbClr val="64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C2BF2-88BE-4787-5CA1-3A60592CAE3E}" v="1" dt="2024-04-30T12:35:37.586"/>
    <p1510:client id="{4EAC2F32-D7AB-D741-5D95-AED2B0D1CFD9}" v="2809" dt="2024-04-30T12:52:21.698"/>
    <p1510:client id="{5A9D9429-860A-F757-A48F-EF502926962E}" v="218" dt="2024-04-30T11:31:48.323"/>
    <p1510:client id="{83D1D682-4E2A-E274-D592-E8E8285AD5AB}" v="1588" dt="2024-04-30T12:43:25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C17B1C-1839-43F5-A89C-95950096C9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47913-E123-4DB9-A252-8672B2476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47DE-0145-4987-8C14-B053406DDAF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582C5-F56D-450F-BA30-78A26E391B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2E218-9D03-49A9-A720-96CDF55FB7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19CA-E033-4352-A4F7-B8AC16473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5136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2982-CA03-470A-838F-2BCC14F9CDA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EC63-25B8-4A2A-AA24-0D4029C6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8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448088F-8923-F13E-4753-D77C6C1BA0C5}"/>
              </a:ext>
            </a:extLst>
          </p:cNvPr>
          <p:cNvSpPr/>
          <p:nvPr userDrawn="1"/>
        </p:nvSpPr>
        <p:spPr>
          <a:xfrm>
            <a:off x="0" y="4224215"/>
            <a:ext cx="9144000" cy="927953"/>
          </a:xfrm>
          <a:custGeom>
            <a:avLst/>
            <a:gdLst>
              <a:gd name="connsiteX0" fmla="*/ 1 w 9144000"/>
              <a:gd name="connsiteY0" fmla="*/ 0 h 927953"/>
              <a:gd name="connsiteX1" fmla="*/ 9144000 w 9144000"/>
              <a:gd name="connsiteY1" fmla="*/ 0 h 927953"/>
              <a:gd name="connsiteX2" fmla="*/ 9144000 w 9144000"/>
              <a:gd name="connsiteY2" fmla="*/ 927953 h 927953"/>
              <a:gd name="connsiteX3" fmla="*/ 0 w 9144000"/>
              <a:gd name="connsiteY3" fmla="*/ 927953 h 927953"/>
              <a:gd name="connsiteX4" fmla="*/ 0 w 9144000"/>
              <a:gd name="connsiteY4" fmla="*/ 13891 h 927953"/>
              <a:gd name="connsiteX5" fmla="*/ 1 w 9144000"/>
              <a:gd name="connsiteY5" fmla="*/ 13891 h 927953"/>
              <a:gd name="connsiteX6" fmla="*/ 1 w 9144000"/>
              <a:gd name="connsiteY6" fmla="*/ 0 h 92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927953">
                <a:moveTo>
                  <a:pt x="1" y="0"/>
                </a:moveTo>
                <a:lnTo>
                  <a:pt x="9144000" y="0"/>
                </a:lnTo>
                <a:lnTo>
                  <a:pt x="9144000" y="927953"/>
                </a:lnTo>
                <a:lnTo>
                  <a:pt x="0" y="927953"/>
                </a:lnTo>
                <a:lnTo>
                  <a:pt x="0" y="13891"/>
                </a:lnTo>
                <a:lnTo>
                  <a:pt x="1" y="13891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26CC223-237B-26C8-A9A6-E7C21A36BDC0}"/>
              </a:ext>
            </a:extLst>
          </p:cNvPr>
          <p:cNvSpPr/>
          <p:nvPr userDrawn="1"/>
        </p:nvSpPr>
        <p:spPr>
          <a:xfrm>
            <a:off x="314401" y="3179825"/>
            <a:ext cx="4097613" cy="1043876"/>
          </a:xfrm>
          <a:custGeom>
            <a:avLst/>
            <a:gdLst>
              <a:gd name="connsiteX0" fmla="*/ 0 w 4097613"/>
              <a:gd name="connsiteY0" fmla="*/ 0 h 1043876"/>
              <a:gd name="connsiteX1" fmla="*/ 4097613 w 4097613"/>
              <a:gd name="connsiteY1" fmla="*/ 0 h 1043876"/>
              <a:gd name="connsiteX2" fmla="*/ 2772429 w 4097613"/>
              <a:gd name="connsiteY2" fmla="*/ 1043876 h 1043876"/>
              <a:gd name="connsiteX3" fmla="*/ 1 w 4097613"/>
              <a:gd name="connsiteY3" fmla="*/ 1043876 h 1043876"/>
              <a:gd name="connsiteX4" fmla="*/ 0 w 4097613"/>
              <a:gd name="connsiteY4" fmla="*/ 0 h 104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613" h="1043876">
                <a:moveTo>
                  <a:pt x="0" y="0"/>
                </a:moveTo>
                <a:lnTo>
                  <a:pt x="4097613" y="0"/>
                </a:lnTo>
                <a:lnTo>
                  <a:pt x="2772429" y="1043876"/>
                </a:lnTo>
                <a:lnTo>
                  <a:pt x="1" y="10438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5D5A939F-88CA-99CE-8FF7-57699926A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131888"/>
            <a:ext cx="4103687" cy="204793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>
              <a:defRPr sz="3000" b="0" i="0" cap="none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989DC82-4997-D008-5D7D-05B1F6359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553" y="3318310"/>
            <a:ext cx="3164267" cy="75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Insert speaker’s name </a:t>
            </a:r>
            <a:br>
              <a:rPr lang="en-GB" noProof="0"/>
            </a:br>
            <a:r>
              <a:rPr lang="en-GB" noProof="0"/>
              <a:t>and title description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364E13C2-5BB2-2F21-AD80-F5D7D49B0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20969" y="4489642"/>
            <a:ext cx="856349" cy="3879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8173F4B-937B-FCEC-378C-688782A31EAF}"/>
              </a:ext>
            </a:extLst>
          </p:cNvPr>
          <p:cNvSpPr txBox="1"/>
          <p:nvPr userDrawn="1"/>
        </p:nvSpPr>
        <p:spPr>
          <a:xfrm>
            <a:off x="6448540" y="4498935"/>
            <a:ext cx="22315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1200" b="0" i="0" noProof="0">
                <a:latin typeface="Roboto" panose="02000000000000000000" pitchFamily="2" charset="0"/>
                <a:ea typeface="Roboto" panose="02000000000000000000" pitchFamily="2" charset="0"/>
              </a:rPr>
              <a:t>Protecting Lives. Building Peace.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GB" sz="1200" b="1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UN27</a:t>
            </a:r>
            <a:endParaRPr lang="en-GB" sz="1200" b="0" i="0" spc="30" baseline="0" noProof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7025284-6678-0013-F573-EFD24D5AD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250" y="500759"/>
            <a:ext cx="1934551" cy="4023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65279881-DE31-EF7A-BD26-0115E0648C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4472" y="4411917"/>
            <a:ext cx="608250" cy="543369"/>
          </a:xfrm>
          <a:prstGeom prst="rect">
            <a:avLst/>
          </a:prstGeom>
        </p:spPr>
      </p:pic>
      <p:sp>
        <p:nvSpPr>
          <p:cNvPr id="54" name="Triangle 53">
            <a:extLst>
              <a:ext uri="{FF2B5EF4-FFF2-40B4-BE49-F238E27FC236}">
                <a16:creationId xmlns:a16="http://schemas.microsoft.com/office/drawing/2014/main" id="{D6F1C71B-8D35-DFC3-FB62-90722F406702}"/>
              </a:ext>
            </a:extLst>
          </p:cNvPr>
          <p:cNvSpPr/>
          <p:nvPr userDrawn="1"/>
        </p:nvSpPr>
        <p:spPr>
          <a:xfrm rot="10800000">
            <a:off x="7232073" y="0"/>
            <a:ext cx="1911927" cy="3871738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88296045-63FE-E622-29B9-11DF4E71BE06}"/>
              </a:ext>
            </a:extLst>
          </p:cNvPr>
          <p:cNvSpPr/>
          <p:nvPr userDrawn="1"/>
        </p:nvSpPr>
        <p:spPr>
          <a:xfrm>
            <a:off x="8298058" y="2650293"/>
            <a:ext cx="845942" cy="157340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202D640D-B5AF-1AE8-8A5B-9457EC6AE8D1}"/>
              </a:ext>
            </a:extLst>
          </p:cNvPr>
          <p:cNvSpPr/>
          <p:nvPr userDrawn="1"/>
        </p:nvSpPr>
        <p:spPr>
          <a:xfrm rot="10800000">
            <a:off x="-1" y="-3"/>
            <a:ext cx="2405802" cy="332512"/>
          </a:xfrm>
          <a:prstGeom prst="triangle">
            <a:avLst>
              <a:gd name="adj" fmla="val 8595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95B6E128-E0FD-978D-A1C5-FA3734E28158}"/>
              </a:ext>
            </a:extLst>
          </p:cNvPr>
          <p:cNvSpPr/>
          <p:nvPr userDrawn="1"/>
        </p:nvSpPr>
        <p:spPr>
          <a:xfrm>
            <a:off x="4141697" y="-1"/>
            <a:ext cx="4687905" cy="4223703"/>
          </a:xfrm>
          <a:custGeom>
            <a:avLst/>
            <a:gdLst>
              <a:gd name="connsiteX0" fmla="*/ 3090379 w 4687905"/>
              <a:gd name="connsiteY0" fmla="*/ 0 h 4223703"/>
              <a:gd name="connsiteX1" fmla="*/ 4687905 w 4687905"/>
              <a:gd name="connsiteY1" fmla="*/ 3235063 h 4223703"/>
              <a:gd name="connsiteX2" fmla="*/ 4156363 w 4687905"/>
              <a:gd name="connsiteY2" fmla="*/ 4223703 h 4223703"/>
              <a:gd name="connsiteX3" fmla="*/ 2103061 w 4687905"/>
              <a:gd name="connsiteY3" fmla="*/ 4223703 h 4223703"/>
              <a:gd name="connsiteX4" fmla="*/ 275042 w 4687905"/>
              <a:gd name="connsiteY4" fmla="*/ 3176103 h 4223703"/>
              <a:gd name="connsiteX5" fmla="*/ 272967 w 4687905"/>
              <a:gd name="connsiteY5" fmla="*/ 3177738 h 4223703"/>
              <a:gd name="connsiteX6" fmla="*/ 1056204 w 4687905"/>
              <a:gd name="connsiteY6" fmla="*/ 2 h 4223703"/>
              <a:gd name="connsiteX7" fmla="*/ 0 w 4687905"/>
              <a:gd name="connsiteY7" fmla="*/ 3 h 4223703"/>
              <a:gd name="connsiteX8" fmla="*/ 0 w 4687905"/>
              <a:gd name="connsiteY8" fmla="*/ 1 h 4223703"/>
              <a:gd name="connsiteX9" fmla="*/ 3090379 w 4687905"/>
              <a:gd name="connsiteY9" fmla="*/ 0 h 42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905" h="4223703">
                <a:moveTo>
                  <a:pt x="3090379" y="0"/>
                </a:moveTo>
                <a:lnTo>
                  <a:pt x="4687905" y="3235063"/>
                </a:lnTo>
                <a:lnTo>
                  <a:pt x="4156363" y="4223703"/>
                </a:lnTo>
                <a:lnTo>
                  <a:pt x="2103061" y="4223703"/>
                </a:lnTo>
                <a:lnTo>
                  <a:pt x="275042" y="3176103"/>
                </a:lnTo>
                <a:lnTo>
                  <a:pt x="272967" y="3177738"/>
                </a:lnTo>
                <a:lnTo>
                  <a:pt x="1056204" y="2"/>
                </a:lnTo>
                <a:lnTo>
                  <a:pt x="0" y="3"/>
                </a:lnTo>
                <a:lnTo>
                  <a:pt x="0" y="1"/>
                </a:lnTo>
                <a:lnTo>
                  <a:pt x="30903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96686FA-ACE7-8BD6-6AF2-4F351A8EED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85565" y="4481556"/>
            <a:ext cx="1454727" cy="40409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821CD8-CCEC-974A-6286-E1CB31886C9F}"/>
              </a:ext>
            </a:extLst>
          </p:cNvPr>
          <p:cNvCxnSpPr>
            <a:cxnSpLocks/>
          </p:cNvCxnSpPr>
          <p:nvPr userDrawn="1"/>
        </p:nvCxnSpPr>
        <p:spPr>
          <a:xfrm>
            <a:off x="2013891" y="4416323"/>
            <a:ext cx="0" cy="534557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908C9A-A299-4857-9C19-FA61DC6F15E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365307"/>
            <a:ext cx="1299805" cy="636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Insert your organization’s name or logo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F0D2D53-2B3E-EF45-73B7-51EDD200CD4A}"/>
              </a:ext>
            </a:extLst>
          </p:cNvPr>
          <p:cNvSpPr/>
          <p:nvPr userDrawn="1"/>
        </p:nvSpPr>
        <p:spPr>
          <a:xfrm>
            <a:off x="1" y="3179826"/>
            <a:ext cx="429769" cy="1044389"/>
          </a:xfrm>
          <a:custGeom>
            <a:avLst/>
            <a:gdLst>
              <a:gd name="connsiteX0" fmla="*/ 314006 w 429769"/>
              <a:gd name="connsiteY0" fmla="*/ 0 h 1044389"/>
              <a:gd name="connsiteX1" fmla="*/ 429769 w 429769"/>
              <a:gd name="connsiteY1" fmla="*/ 1043876 h 1044389"/>
              <a:gd name="connsiteX2" fmla="*/ 1 w 429769"/>
              <a:gd name="connsiteY2" fmla="*/ 1043876 h 1044389"/>
              <a:gd name="connsiteX3" fmla="*/ 1 w 429769"/>
              <a:gd name="connsiteY3" fmla="*/ 1044389 h 1044389"/>
              <a:gd name="connsiteX4" fmla="*/ 0 w 429769"/>
              <a:gd name="connsiteY4" fmla="*/ 1044389 h 1044389"/>
              <a:gd name="connsiteX5" fmla="*/ 0 w 429769"/>
              <a:gd name="connsiteY5" fmla="*/ 405499 h 1044389"/>
              <a:gd name="connsiteX6" fmla="*/ 314006 w 429769"/>
              <a:gd name="connsiteY6" fmla="*/ 0 h 10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769" h="1044389">
                <a:moveTo>
                  <a:pt x="314006" y="0"/>
                </a:moveTo>
                <a:lnTo>
                  <a:pt x="429769" y="1043876"/>
                </a:lnTo>
                <a:lnTo>
                  <a:pt x="1" y="1043876"/>
                </a:lnTo>
                <a:lnTo>
                  <a:pt x="1" y="1044389"/>
                </a:lnTo>
                <a:lnTo>
                  <a:pt x="0" y="1044389"/>
                </a:lnTo>
                <a:lnTo>
                  <a:pt x="0" y="405499"/>
                </a:lnTo>
                <a:lnTo>
                  <a:pt x="314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222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Event —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033F9FC4-1423-3831-1198-8D435B4CE12D}"/>
              </a:ext>
            </a:extLst>
          </p:cNvPr>
          <p:cNvSpPr/>
          <p:nvPr userDrawn="1"/>
        </p:nvSpPr>
        <p:spPr>
          <a:xfrm>
            <a:off x="-1" y="4223703"/>
            <a:ext cx="9144002" cy="919797"/>
          </a:xfrm>
          <a:custGeom>
            <a:avLst/>
            <a:gdLst>
              <a:gd name="connsiteX0" fmla="*/ 0 w 9144000"/>
              <a:gd name="connsiteY0" fmla="*/ 0 h 919797"/>
              <a:gd name="connsiteX1" fmla="*/ 9144000 w 9144000"/>
              <a:gd name="connsiteY1" fmla="*/ 0 h 919797"/>
              <a:gd name="connsiteX2" fmla="*/ 9144000 w 9144000"/>
              <a:gd name="connsiteY2" fmla="*/ 919797 h 919797"/>
              <a:gd name="connsiteX3" fmla="*/ 0 w 9144000"/>
              <a:gd name="connsiteY3" fmla="*/ 919797 h 919797"/>
              <a:gd name="connsiteX4" fmla="*/ 0 w 9144000"/>
              <a:gd name="connsiteY4" fmla="*/ 0 h 91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19797">
                <a:moveTo>
                  <a:pt x="0" y="0"/>
                </a:moveTo>
                <a:lnTo>
                  <a:pt x="9144000" y="0"/>
                </a:lnTo>
                <a:lnTo>
                  <a:pt x="9144000" y="919797"/>
                </a:lnTo>
                <a:lnTo>
                  <a:pt x="0" y="9197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26CC223-237B-26C8-A9A6-E7C21A36BDC0}"/>
              </a:ext>
            </a:extLst>
          </p:cNvPr>
          <p:cNvSpPr/>
          <p:nvPr userDrawn="1"/>
        </p:nvSpPr>
        <p:spPr>
          <a:xfrm>
            <a:off x="314401" y="3179825"/>
            <a:ext cx="4097613" cy="1043876"/>
          </a:xfrm>
          <a:custGeom>
            <a:avLst/>
            <a:gdLst>
              <a:gd name="connsiteX0" fmla="*/ 0 w 4097613"/>
              <a:gd name="connsiteY0" fmla="*/ 0 h 1043876"/>
              <a:gd name="connsiteX1" fmla="*/ 4097613 w 4097613"/>
              <a:gd name="connsiteY1" fmla="*/ 0 h 1043876"/>
              <a:gd name="connsiteX2" fmla="*/ 2772429 w 4097613"/>
              <a:gd name="connsiteY2" fmla="*/ 1043876 h 1043876"/>
              <a:gd name="connsiteX3" fmla="*/ 1 w 4097613"/>
              <a:gd name="connsiteY3" fmla="*/ 1043876 h 1043876"/>
              <a:gd name="connsiteX4" fmla="*/ 0 w 4097613"/>
              <a:gd name="connsiteY4" fmla="*/ 0 h 104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613" h="1043876">
                <a:moveTo>
                  <a:pt x="0" y="0"/>
                </a:moveTo>
                <a:lnTo>
                  <a:pt x="4097613" y="0"/>
                </a:lnTo>
                <a:lnTo>
                  <a:pt x="2772429" y="1043876"/>
                </a:lnTo>
                <a:lnTo>
                  <a:pt x="1" y="10438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5D5A939F-88CA-99CE-8FF7-57699926A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336702"/>
            <a:ext cx="4103687" cy="184312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>
              <a:defRPr sz="3000" b="0" i="0" cap="none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989DC82-4997-D008-5D7D-05B1F6359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553" y="3318310"/>
            <a:ext cx="3164267" cy="75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Insert speaker’s name </a:t>
            </a:r>
            <a:br>
              <a:rPr lang="en-GB" noProof="0"/>
            </a:br>
            <a:r>
              <a:rPr lang="en-GB" noProof="0"/>
              <a:t>and title description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CB88D17E-D272-CEE1-97A8-9BD97E46B373}"/>
              </a:ext>
            </a:extLst>
          </p:cNvPr>
          <p:cNvSpPr/>
          <p:nvPr userDrawn="1"/>
        </p:nvSpPr>
        <p:spPr>
          <a:xfrm>
            <a:off x="0" y="3179826"/>
            <a:ext cx="429769" cy="1058280"/>
          </a:xfrm>
          <a:custGeom>
            <a:avLst/>
            <a:gdLst>
              <a:gd name="connsiteX0" fmla="*/ 314006 w 429769"/>
              <a:gd name="connsiteY0" fmla="*/ 0 h 1058280"/>
              <a:gd name="connsiteX1" fmla="*/ 429769 w 429769"/>
              <a:gd name="connsiteY1" fmla="*/ 1043876 h 1058280"/>
              <a:gd name="connsiteX2" fmla="*/ 1 w 429769"/>
              <a:gd name="connsiteY2" fmla="*/ 1043876 h 1058280"/>
              <a:gd name="connsiteX3" fmla="*/ 1 w 429769"/>
              <a:gd name="connsiteY3" fmla="*/ 1058280 h 1058280"/>
              <a:gd name="connsiteX4" fmla="*/ 0 w 429769"/>
              <a:gd name="connsiteY4" fmla="*/ 1058280 h 1058280"/>
              <a:gd name="connsiteX5" fmla="*/ 0 w 429769"/>
              <a:gd name="connsiteY5" fmla="*/ 405499 h 1058280"/>
              <a:gd name="connsiteX6" fmla="*/ 314006 w 429769"/>
              <a:gd name="connsiteY6" fmla="*/ 0 h 105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769" h="1058280">
                <a:moveTo>
                  <a:pt x="314006" y="0"/>
                </a:moveTo>
                <a:lnTo>
                  <a:pt x="429769" y="1043876"/>
                </a:lnTo>
                <a:lnTo>
                  <a:pt x="1" y="1043876"/>
                </a:lnTo>
                <a:lnTo>
                  <a:pt x="1" y="1058280"/>
                </a:lnTo>
                <a:lnTo>
                  <a:pt x="0" y="1058280"/>
                </a:lnTo>
                <a:lnTo>
                  <a:pt x="0" y="405499"/>
                </a:lnTo>
                <a:lnTo>
                  <a:pt x="314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173F4B-937B-FCEC-378C-688782A31EAF}"/>
              </a:ext>
            </a:extLst>
          </p:cNvPr>
          <p:cNvSpPr txBox="1"/>
          <p:nvPr userDrawn="1"/>
        </p:nvSpPr>
        <p:spPr>
          <a:xfrm>
            <a:off x="6448540" y="4498935"/>
            <a:ext cx="22315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1200" b="0" i="0" noProof="0">
                <a:latin typeface="Roboto" panose="02000000000000000000" pitchFamily="2" charset="0"/>
                <a:ea typeface="Roboto" panose="02000000000000000000" pitchFamily="2" charset="0"/>
              </a:rPr>
              <a:t>Protecting Lives. Building Peace.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GB" sz="1200" b="1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UN27</a:t>
            </a:r>
            <a:endParaRPr lang="en-GB" sz="1200" b="0" i="0" spc="30" baseline="0" noProof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7025284-6678-0013-F573-EFD24D5AD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250" y="500759"/>
            <a:ext cx="1934551" cy="402333"/>
          </a:xfrm>
          <a:prstGeom prst="rect">
            <a:avLst/>
          </a:prstGeom>
        </p:spPr>
      </p:pic>
      <p:sp>
        <p:nvSpPr>
          <p:cNvPr id="54" name="Triangle 53">
            <a:extLst>
              <a:ext uri="{FF2B5EF4-FFF2-40B4-BE49-F238E27FC236}">
                <a16:creationId xmlns:a16="http://schemas.microsoft.com/office/drawing/2014/main" id="{D6F1C71B-8D35-DFC3-FB62-90722F406702}"/>
              </a:ext>
            </a:extLst>
          </p:cNvPr>
          <p:cNvSpPr/>
          <p:nvPr userDrawn="1"/>
        </p:nvSpPr>
        <p:spPr>
          <a:xfrm rot="10800000">
            <a:off x="7232073" y="0"/>
            <a:ext cx="1911927" cy="3871738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88296045-63FE-E622-29B9-11DF4E71BE06}"/>
              </a:ext>
            </a:extLst>
          </p:cNvPr>
          <p:cNvSpPr/>
          <p:nvPr userDrawn="1"/>
        </p:nvSpPr>
        <p:spPr>
          <a:xfrm>
            <a:off x="8298058" y="2650293"/>
            <a:ext cx="845942" cy="157340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202D640D-B5AF-1AE8-8A5B-9457EC6AE8D1}"/>
              </a:ext>
            </a:extLst>
          </p:cNvPr>
          <p:cNvSpPr/>
          <p:nvPr userDrawn="1"/>
        </p:nvSpPr>
        <p:spPr>
          <a:xfrm rot="10800000">
            <a:off x="-1" y="-3"/>
            <a:ext cx="2405802" cy="332512"/>
          </a:xfrm>
          <a:prstGeom prst="triangle">
            <a:avLst>
              <a:gd name="adj" fmla="val 8595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95B6E128-E0FD-978D-A1C5-FA3734E28158}"/>
              </a:ext>
            </a:extLst>
          </p:cNvPr>
          <p:cNvSpPr/>
          <p:nvPr userDrawn="1"/>
        </p:nvSpPr>
        <p:spPr>
          <a:xfrm>
            <a:off x="4141697" y="-1"/>
            <a:ext cx="4687905" cy="4223703"/>
          </a:xfrm>
          <a:custGeom>
            <a:avLst/>
            <a:gdLst>
              <a:gd name="connsiteX0" fmla="*/ 3090379 w 4687905"/>
              <a:gd name="connsiteY0" fmla="*/ 0 h 4223703"/>
              <a:gd name="connsiteX1" fmla="*/ 4687905 w 4687905"/>
              <a:gd name="connsiteY1" fmla="*/ 3235063 h 4223703"/>
              <a:gd name="connsiteX2" fmla="*/ 4156363 w 4687905"/>
              <a:gd name="connsiteY2" fmla="*/ 4223703 h 4223703"/>
              <a:gd name="connsiteX3" fmla="*/ 2103061 w 4687905"/>
              <a:gd name="connsiteY3" fmla="*/ 4223703 h 4223703"/>
              <a:gd name="connsiteX4" fmla="*/ 275042 w 4687905"/>
              <a:gd name="connsiteY4" fmla="*/ 3176103 h 4223703"/>
              <a:gd name="connsiteX5" fmla="*/ 272967 w 4687905"/>
              <a:gd name="connsiteY5" fmla="*/ 3177738 h 4223703"/>
              <a:gd name="connsiteX6" fmla="*/ 1056204 w 4687905"/>
              <a:gd name="connsiteY6" fmla="*/ 2 h 4223703"/>
              <a:gd name="connsiteX7" fmla="*/ 0 w 4687905"/>
              <a:gd name="connsiteY7" fmla="*/ 3 h 4223703"/>
              <a:gd name="connsiteX8" fmla="*/ 0 w 4687905"/>
              <a:gd name="connsiteY8" fmla="*/ 1 h 4223703"/>
              <a:gd name="connsiteX9" fmla="*/ 3090379 w 4687905"/>
              <a:gd name="connsiteY9" fmla="*/ 0 h 42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905" h="4223703">
                <a:moveTo>
                  <a:pt x="3090379" y="0"/>
                </a:moveTo>
                <a:lnTo>
                  <a:pt x="4687905" y="3235063"/>
                </a:lnTo>
                <a:lnTo>
                  <a:pt x="4156363" y="4223703"/>
                </a:lnTo>
                <a:lnTo>
                  <a:pt x="2103061" y="4223703"/>
                </a:lnTo>
                <a:lnTo>
                  <a:pt x="275042" y="3176103"/>
                </a:lnTo>
                <a:lnTo>
                  <a:pt x="272967" y="3177738"/>
                </a:lnTo>
                <a:lnTo>
                  <a:pt x="1056204" y="2"/>
                </a:lnTo>
                <a:lnTo>
                  <a:pt x="0" y="3"/>
                </a:lnTo>
                <a:lnTo>
                  <a:pt x="0" y="1"/>
                </a:lnTo>
                <a:lnTo>
                  <a:pt x="30903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F1CF2-0846-0475-D13A-B8D157953811}"/>
              </a:ext>
            </a:extLst>
          </p:cNvPr>
          <p:cNvSpPr txBox="1"/>
          <p:nvPr userDrawn="1"/>
        </p:nvSpPr>
        <p:spPr>
          <a:xfrm>
            <a:off x="466952" y="4538376"/>
            <a:ext cx="147019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Side event organised by: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F21B0-9E7B-6969-A865-F04A3F78B1AF}"/>
              </a:ext>
            </a:extLst>
          </p:cNvPr>
          <p:cNvSpPr txBox="1"/>
          <p:nvPr userDrawn="1"/>
        </p:nvSpPr>
        <p:spPr>
          <a:xfrm>
            <a:off x="467804" y="951995"/>
            <a:ext cx="20327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600" baseline="0"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SIDE EVENT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6DE4A-5998-483B-7069-5F0668A1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709" y="4683601"/>
            <a:ext cx="5648098" cy="23122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Change organiser's name in the footer</a:t>
            </a:r>
          </a:p>
        </p:txBody>
      </p:sp>
    </p:spTree>
    <p:extLst>
      <p:ext uri="{BB962C8B-B14F-4D97-AF65-F5344CB8AC3E}">
        <p14:creationId xmlns:p14="http://schemas.microsoft.com/office/powerpoint/2010/main" val="221269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Event —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DB5E-6825-4CAB-C317-22E1D38D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8312" y="1131887"/>
            <a:ext cx="8207376" cy="34559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4900" indent="-23490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/>
            </a:lvl1pPr>
            <a:lvl2pPr marL="4508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marL="450850" marR="0" lvl="1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Level 2</a:t>
            </a:r>
          </a:p>
          <a:p>
            <a:pPr lvl="1"/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4B96F-40CD-B6BB-CB26-940FBDD01B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Change organiser's name in the footer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8677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Event — 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EEEAB-C57A-3F39-B6E4-673C0D3C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BFA839-1742-0CE2-3B07-9B5DEE179BC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2399" y="1131888"/>
            <a:ext cx="3960000" cy="34559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2BAEE4-878F-69F5-E9CD-797AFFEB2B5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15687" y="1131888"/>
            <a:ext cx="3960000" cy="34559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E7070A-4425-3061-A549-B20A348D89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Change organiser's name in the footer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2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Event —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EEEAB-C57A-3F39-B6E4-673C0D3C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282B72E-C5A2-3DB5-1D5F-A7D7187E75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1602" y="1131887"/>
            <a:ext cx="3974087" cy="3455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to insert </a:t>
            </a:r>
            <a:br>
              <a:rPr lang="en-GB" noProof="0"/>
            </a:br>
            <a:r>
              <a:rPr lang="en-GB" noProof="0"/>
              <a:t>photo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AB637E-9298-6EB2-0ACF-A6ACAA04739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2399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EC5356-E2F2-05CD-21F9-E93B7842B1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Change organiser's name in the footer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554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Event —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033F9FC4-1423-3831-1198-8D435B4CE12D}"/>
              </a:ext>
            </a:extLst>
          </p:cNvPr>
          <p:cNvSpPr/>
          <p:nvPr userDrawn="1"/>
        </p:nvSpPr>
        <p:spPr>
          <a:xfrm>
            <a:off x="-1" y="4223703"/>
            <a:ext cx="9144002" cy="919797"/>
          </a:xfrm>
          <a:custGeom>
            <a:avLst/>
            <a:gdLst>
              <a:gd name="connsiteX0" fmla="*/ 0 w 9144000"/>
              <a:gd name="connsiteY0" fmla="*/ 0 h 919797"/>
              <a:gd name="connsiteX1" fmla="*/ 9144000 w 9144000"/>
              <a:gd name="connsiteY1" fmla="*/ 0 h 919797"/>
              <a:gd name="connsiteX2" fmla="*/ 9144000 w 9144000"/>
              <a:gd name="connsiteY2" fmla="*/ 919797 h 919797"/>
              <a:gd name="connsiteX3" fmla="*/ 0 w 9144000"/>
              <a:gd name="connsiteY3" fmla="*/ 919797 h 919797"/>
              <a:gd name="connsiteX4" fmla="*/ 0 w 9144000"/>
              <a:gd name="connsiteY4" fmla="*/ 0 h 91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19797">
                <a:moveTo>
                  <a:pt x="0" y="0"/>
                </a:moveTo>
                <a:lnTo>
                  <a:pt x="9144000" y="0"/>
                </a:lnTo>
                <a:lnTo>
                  <a:pt x="9144000" y="919797"/>
                </a:lnTo>
                <a:lnTo>
                  <a:pt x="0" y="9197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26CC223-237B-26C8-A9A6-E7C21A36BDC0}"/>
              </a:ext>
            </a:extLst>
          </p:cNvPr>
          <p:cNvSpPr/>
          <p:nvPr userDrawn="1"/>
        </p:nvSpPr>
        <p:spPr>
          <a:xfrm>
            <a:off x="314401" y="3179825"/>
            <a:ext cx="4097613" cy="1043876"/>
          </a:xfrm>
          <a:custGeom>
            <a:avLst/>
            <a:gdLst>
              <a:gd name="connsiteX0" fmla="*/ 0 w 4097613"/>
              <a:gd name="connsiteY0" fmla="*/ 0 h 1043876"/>
              <a:gd name="connsiteX1" fmla="*/ 4097613 w 4097613"/>
              <a:gd name="connsiteY1" fmla="*/ 0 h 1043876"/>
              <a:gd name="connsiteX2" fmla="*/ 2772429 w 4097613"/>
              <a:gd name="connsiteY2" fmla="*/ 1043876 h 1043876"/>
              <a:gd name="connsiteX3" fmla="*/ 1 w 4097613"/>
              <a:gd name="connsiteY3" fmla="*/ 1043876 h 1043876"/>
              <a:gd name="connsiteX4" fmla="*/ 0 w 4097613"/>
              <a:gd name="connsiteY4" fmla="*/ 0 h 104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613" h="1043876">
                <a:moveTo>
                  <a:pt x="0" y="0"/>
                </a:moveTo>
                <a:lnTo>
                  <a:pt x="4097613" y="0"/>
                </a:lnTo>
                <a:lnTo>
                  <a:pt x="2772429" y="1043876"/>
                </a:lnTo>
                <a:lnTo>
                  <a:pt x="1" y="10438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5D5A939F-88CA-99CE-8FF7-57699926A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336702"/>
            <a:ext cx="4103687" cy="184312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>
              <a:defRPr sz="3000" b="0" i="0" cap="none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989DC82-4997-D008-5D7D-05B1F6359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553" y="3318310"/>
            <a:ext cx="3164267" cy="75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Insert speaker’s name </a:t>
            </a:r>
            <a:br>
              <a:rPr lang="en-GB" noProof="0"/>
            </a:br>
            <a:r>
              <a:rPr lang="en-GB" noProof="0"/>
              <a:t>and title description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CB88D17E-D272-CEE1-97A8-9BD97E46B373}"/>
              </a:ext>
            </a:extLst>
          </p:cNvPr>
          <p:cNvSpPr/>
          <p:nvPr userDrawn="1"/>
        </p:nvSpPr>
        <p:spPr>
          <a:xfrm>
            <a:off x="0" y="3179826"/>
            <a:ext cx="429769" cy="1058280"/>
          </a:xfrm>
          <a:custGeom>
            <a:avLst/>
            <a:gdLst>
              <a:gd name="connsiteX0" fmla="*/ 314006 w 429769"/>
              <a:gd name="connsiteY0" fmla="*/ 0 h 1058280"/>
              <a:gd name="connsiteX1" fmla="*/ 429769 w 429769"/>
              <a:gd name="connsiteY1" fmla="*/ 1043876 h 1058280"/>
              <a:gd name="connsiteX2" fmla="*/ 1 w 429769"/>
              <a:gd name="connsiteY2" fmla="*/ 1043876 h 1058280"/>
              <a:gd name="connsiteX3" fmla="*/ 1 w 429769"/>
              <a:gd name="connsiteY3" fmla="*/ 1058280 h 1058280"/>
              <a:gd name="connsiteX4" fmla="*/ 0 w 429769"/>
              <a:gd name="connsiteY4" fmla="*/ 1058280 h 1058280"/>
              <a:gd name="connsiteX5" fmla="*/ 0 w 429769"/>
              <a:gd name="connsiteY5" fmla="*/ 405499 h 1058280"/>
              <a:gd name="connsiteX6" fmla="*/ 314006 w 429769"/>
              <a:gd name="connsiteY6" fmla="*/ 0 h 105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769" h="1058280">
                <a:moveTo>
                  <a:pt x="314006" y="0"/>
                </a:moveTo>
                <a:lnTo>
                  <a:pt x="429769" y="1043876"/>
                </a:lnTo>
                <a:lnTo>
                  <a:pt x="1" y="1043876"/>
                </a:lnTo>
                <a:lnTo>
                  <a:pt x="1" y="1058280"/>
                </a:lnTo>
                <a:lnTo>
                  <a:pt x="0" y="1058280"/>
                </a:lnTo>
                <a:lnTo>
                  <a:pt x="0" y="405499"/>
                </a:lnTo>
                <a:lnTo>
                  <a:pt x="314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173F4B-937B-FCEC-378C-688782A31EAF}"/>
              </a:ext>
            </a:extLst>
          </p:cNvPr>
          <p:cNvSpPr txBox="1"/>
          <p:nvPr userDrawn="1"/>
        </p:nvSpPr>
        <p:spPr>
          <a:xfrm>
            <a:off x="6448540" y="4498935"/>
            <a:ext cx="22315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1200" b="0" i="0" noProof="0">
                <a:latin typeface="Roboto" panose="02000000000000000000" pitchFamily="2" charset="0"/>
                <a:ea typeface="Roboto" panose="02000000000000000000" pitchFamily="2" charset="0"/>
              </a:rPr>
              <a:t>Protecting Lives. Building Peace.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GB" sz="1200" b="1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UN27</a:t>
            </a:r>
            <a:endParaRPr lang="en-GB" sz="1200" b="0" i="0" spc="30" baseline="0" noProof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7025284-6678-0013-F573-EFD24D5AD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250" y="500759"/>
            <a:ext cx="1934551" cy="402333"/>
          </a:xfrm>
          <a:prstGeom prst="rect">
            <a:avLst/>
          </a:prstGeom>
        </p:spPr>
      </p:pic>
      <p:sp>
        <p:nvSpPr>
          <p:cNvPr id="54" name="Triangle 53">
            <a:extLst>
              <a:ext uri="{FF2B5EF4-FFF2-40B4-BE49-F238E27FC236}">
                <a16:creationId xmlns:a16="http://schemas.microsoft.com/office/drawing/2014/main" id="{D6F1C71B-8D35-DFC3-FB62-90722F406702}"/>
              </a:ext>
            </a:extLst>
          </p:cNvPr>
          <p:cNvSpPr/>
          <p:nvPr userDrawn="1"/>
        </p:nvSpPr>
        <p:spPr>
          <a:xfrm rot="10800000">
            <a:off x="7232073" y="0"/>
            <a:ext cx="1911927" cy="3871738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88296045-63FE-E622-29B9-11DF4E71BE06}"/>
              </a:ext>
            </a:extLst>
          </p:cNvPr>
          <p:cNvSpPr/>
          <p:nvPr userDrawn="1"/>
        </p:nvSpPr>
        <p:spPr>
          <a:xfrm>
            <a:off x="8298058" y="2650293"/>
            <a:ext cx="845942" cy="157340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202D640D-B5AF-1AE8-8A5B-9457EC6AE8D1}"/>
              </a:ext>
            </a:extLst>
          </p:cNvPr>
          <p:cNvSpPr/>
          <p:nvPr userDrawn="1"/>
        </p:nvSpPr>
        <p:spPr>
          <a:xfrm rot="10800000">
            <a:off x="-1" y="-3"/>
            <a:ext cx="2405802" cy="332512"/>
          </a:xfrm>
          <a:prstGeom prst="triangle">
            <a:avLst>
              <a:gd name="adj" fmla="val 8595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95B6E128-E0FD-978D-A1C5-FA3734E28158}"/>
              </a:ext>
            </a:extLst>
          </p:cNvPr>
          <p:cNvSpPr/>
          <p:nvPr userDrawn="1"/>
        </p:nvSpPr>
        <p:spPr>
          <a:xfrm>
            <a:off x="4141697" y="-1"/>
            <a:ext cx="4687905" cy="4223703"/>
          </a:xfrm>
          <a:custGeom>
            <a:avLst/>
            <a:gdLst>
              <a:gd name="connsiteX0" fmla="*/ 3090379 w 4687905"/>
              <a:gd name="connsiteY0" fmla="*/ 0 h 4223703"/>
              <a:gd name="connsiteX1" fmla="*/ 4687905 w 4687905"/>
              <a:gd name="connsiteY1" fmla="*/ 3235063 h 4223703"/>
              <a:gd name="connsiteX2" fmla="*/ 4156363 w 4687905"/>
              <a:gd name="connsiteY2" fmla="*/ 4223703 h 4223703"/>
              <a:gd name="connsiteX3" fmla="*/ 2103061 w 4687905"/>
              <a:gd name="connsiteY3" fmla="*/ 4223703 h 4223703"/>
              <a:gd name="connsiteX4" fmla="*/ 275042 w 4687905"/>
              <a:gd name="connsiteY4" fmla="*/ 3176103 h 4223703"/>
              <a:gd name="connsiteX5" fmla="*/ 272967 w 4687905"/>
              <a:gd name="connsiteY5" fmla="*/ 3177738 h 4223703"/>
              <a:gd name="connsiteX6" fmla="*/ 1056204 w 4687905"/>
              <a:gd name="connsiteY6" fmla="*/ 2 h 4223703"/>
              <a:gd name="connsiteX7" fmla="*/ 0 w 4687905"/>
              <a:gd name="connsiteY7" fmla="*/ 3 h 4223703"/>
              <a:gd name="connsiteX8" fmla="*/ 0 w 4687905"/>
              <a:gd name="connsiteY8" fmla="*/ 1 h 4223703"/>
              <a:gd name="connsiteX9" fmla="*/ 3090379 w 4687905"/>
              <a:gd name="connsiteY9" fmla="*/ 0 h 42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905" h="4223703">
                <a:moveTo>
                  <a:pt x="3090379" y="0"/>
                </a:moveTo>
                <a:lnTo>
                  <a:pt x="4687905" y="3235063"/>
                </a:lnTo>
                <a:lnTo>
                  <a:pt x="4156363" y="4223703"/>
                </a:lnTo>
                <a:lnTo>
                  <a:pt x="2103061" y="4223703"/>
                </a:lnTo>
                <a:lnTo>
                  <a:pt x="275042" y="3176103"/>
                </a:lnTo>
                <a:lnTo>
                  <a:pt x="272967" y="3177738"/>
                </a:lnTo>
                <a:lnTo>
                  <a:pt x="1056204" y="2"/>
                </a:lnTo>
                <a:lnTo>
                  <a:pt x="0" y="3"/>
                </a:lnTo>
                <a:lnTo>
                  <a:pt x="0" y="1"/>
                </a:lnTo>
                <a:lnTo>
                  <a:pt x="30903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F1CF2-0846-0475-D13A-B8D157953811}"/>
              </a:ext>
            </a:extLst>
          </p:cNvPr>
          <p:cNvSpPr txBox="1"/>
          <p:nvPr userDrawn="1"/>
        </p:nvSpPr>
        <p:spPr>
          <a:xfrm>
            <a:off x="466952" y="4534001"/>
            <a:ext cx="147019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Side event organised by: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F21B0-9E7B-6969-A865-F04A3F78B1AF}"/>
              </a:ext>
            </a:extLst>
          </p:cNvPr>
          <p:cNvSpPr txBox="1"/>
          <p:nvPr userDrawn="1"/>
        </p:nvSpPr>
        <p:spPr>
          <a:xfrm>
            <a:off x="467804" y="951995"/>
            <a:ext cx="20327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600" baseline="0"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SIDE EVENT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5A5135-C32F-9533-E890-7AC26BA74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909" y="4682816"/>
            <a:ext cx="3934952" cy="1863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Insert organiser’s name</a:t>
            </a:r>
          </a:p>
        </p:txBody>
      </p:sp>
    </p:spTree>
    <p:extLst>
      <p:ext uri="{BB962C8B-B14F-4D97-AF65-F5344CB8AC3E}">
        <p14:creationId xmlns:p14="http://schemas.microsoft.com/office/powerpoint/2010/main" val="67978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DB5E-6825-4CAB-C317-22E1D38D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E7C044-EF11-449B-1BB8-28D7CA2D9A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8312" y="1131887"/>
            <a:ext cx="8207376" cy="34559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4900" indent="-23490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/>
            </a:lvl1pPr>
            <a:lvl2pPr marL="4508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marL="450850" marR="0" lvl="1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Level 2</a:t>
            </a:r>
          </a:p>
          <a:p>
            <a:pPr lvl="1"/>
            <a:endParaRPr lang="en-GB" noProof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D6528A9-6FCD-484F-36C8-CF5D03954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Insert your organization’s name or logo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EEEAB-C57A-3F39-B6E4-673C0D3C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BFA839-1742-0CE2-3B07-9B5DEE179BC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2399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2BAEE4-878F-69F5-E9CD-797AFFEB2B5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15687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2FCC712-9036-9204-DCF7-F741B48A7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Insert your organization’s name or logo</a:t>
            </a:r>
          </a:p>
        </p:txBody>
      </p:sp>
    </p:spTree>
    <p:extLst>
      <p:ext uri="{BB962C8B-B14F-4D97-AF65-F5344CB8AC3E}">
        <p14:creationId xmlns:p14="http://schemas.microsoft.com/office/powerpoint/2010/main" val="30316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EEEAB-C57A-3F39-B6E4-673C0D3C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282B72E-C5A2-3DB5-1D5F-A7D7187E75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1602" y="1131887"/>
            <a:ext cx="3974087" cy="3455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to insert </a:t>
            </a:r>
            <a:br>
              <a:rPr lang="en-GB" noProof="0"/>
            </a:br>
            <a:r>
              <a:rPr lang="en-GB" noProof="0"/>
              <a:t>photo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AB637E-9298-6EB2-0ACF-A6ACAA04739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2399" y="1131888"/>
            <a:ext cx="3960000" cy="34559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77800" indent="-1778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1pPr>
            <a:lvl2pPr marL="400050" indent="-22225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</a:lstStyle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r>
              <a:rPr lang="en-GB" noProof="0"/>
              <a:t>Introduction, purpose or short description</a:t>
            </a:r>
          </a:p>
          <a:p>
            <a:pPr lvl="1"/>
            <a:r>
              <a:rPr lang="en-GB" noProof="0"/>
              <a:t>Level 2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A8C4FB2-27E5-CEC0-1971-95E57DC7F6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12490" y="166255"/>
            <a:ext cx="1384165" cy="5498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Insert your organization’s name or logo</a:t>
            </a:r>
          </a:p>
        </p:txBody>
      </p:sp>
    </p:spTree>
    <p:extLst>
      <p:ext uri="{BB962C8B-B14F-4D97-AF65-F5344CB8AC3E}">
        <p14:creationId xmlns:p14="http://schemas.microsoft.com/office/powerpoint/2010/main" val="21343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0C6A280-49CD-857F-BC63-44F9FCB27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313" y="699248"/>
            <a:ext cx="4832273" cy="26258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Divider or transition 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18EA4-E703-DF4B-9B5E-DF8B35B531BC}"/>
              </a:ext>
            </a:extLst>
          </p:cNvPr>
          <p:cNvSpPr txBox="1"/>
          <p:nvPr userDrawn="1"/>
        </p:nvSpPr>
        <p:spPr>
          <a:xfrm>
            <a:off x="468313" y="4683601"/>
            <a:ext cx="2231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GB" sz="1200" b="1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UN27</a:t>
            </a:r>
            <a:endParaRPr lang="en-GB" sz="1200" b="0" i="0" spc="30" baseline="0" noProof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0C6A280-49CD-857F-BC63-44F9FCB27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18EA4-E703-DF4B-9B5E-DF8B35B531BC}"/>
              </a:ext>
            </a:extLst>
          </p:cNvPr>
          <p:cNvSpPr txBox="1"/>
          <p:nvPr userDrawn="1"/>
        </p:nvSpPr>
        <p:spPr>
          <a:xfrm>
            <a:off x="468313" y="4683601"/>
            <a:ext cx="2231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GB" sz="1200" b="1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UN27</a:t>
            </a:r>
            <a:endParaRPr lang="en-GB" sz="1200" b="0" i="0" spc="30" baseline="0" noProof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E058EA-7244-A9EB-0302-B972E7DA0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313" y="1557767"/>
            <a:ext cx="3769895" cy="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6085955-4410-AEE0-18FA-627BCA8CC604}"/>
              </a:ext>
            </a:extLst>
          </p:cNvPr>
          <p:cNvSpPr/>
          <p:nvPr/>
        </p:nvSpPr>
        <p:spPr>
          <a:xfrm>
            <a:off x="5369043" y="1763"/>
            <a:ext cx="3782863" cy="5143500"/>
          </a:xfrm>
          <a:custGeom>
            <a:avLst/>
            <a:gdLst>
              <a:gd name="connsiteX0" fmla="*/ 4579906 w 4579905"/>
              <a:gd name="connsiteY0" fmla="*/ 0 h 5143499"/>
              <a:gd name="connsiteX1" fmla="*/ 0 w 4579905"/>
              <a:gd name="connsiteY1" fmla="*/ 0 h 5143499"/>
              <a:gd name="connsiteX2" fmla="*/ 990886 w 4579905"/>
              <a:gd name="connsiteY2" fmla="*/ 1413653 h 5143499"/>
              <a:gd name="connsiteX3" fmla="*/ 486633 w 4579905"/>
              <a:gd name="connsiteY3" fmla="*/ 3448145 h 5143499"/>
              <a:gd name="connsiteX4" fmla="*/ 3953 w 4579905"/>
              <a:gd name="connsiteY4" fmla="*/ 5141738 h 5143499"/>
              <a:gd name="connsiteX5" fmla="*/ 4094273 w 4579905"/>
              <a:gd name="connsiteY5" fmla="*/ 5143500 h 5143499"/>
              <a:gd name="connsiteX6" fmla="*/ 4572000 w 4579905"/>
              <a:gd name="connsiteY6" fmla="*/ 3749897 h 5143499"/>
              <a:gd name="connsiteX7" fmla="*/ 4579906 w 4579905"/>
              <a:gd name="connsiteY7" fmla="*/ 0 h 5143499"/>
              <a:gd name="connsiteX0" fmla="*/ 4579906 w 4579906"/>
              <a:gd name="connsiteY0" fmla="*/ 0 h 5143500"/>
              <a:gd name="connsiteX1" fmla="*/ 0 w 4579906"/>
              <a:gd name="connsiteY1" fmla="*/ 0 h 5143500"/>
              <a:gd name="connsiteX2" fmla="*/ 990886 w 4579906"/>
              <a:gd name="connsiteY2" fmla="*/ 1413653 h 5143500"/>
              <a:gd name="connsiteX3" fmla="*/ 3953 w 4579906"/>
              <a:gd name="connsiteY3" fmla="*/ 5141738 h 5143500"/>
              <a:gd name="connsiteX4" fmla="*/ 4094273 w 4579906"/>
              <a:gd name="connsiteY4" fmla="*/ 5143500 h 5143500"/>
              <a:gd name="connsiteX5" fmla="*/ 4572000 w 4579906"/>
              <a:gd name="connsiteY5" fmla="*/ 3749897 h 5143500"/>
              <a:gd name="connsiteX6" fmla="*/ 4579906 w 4579906"/>
              <a:gd name="connsiteY6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9906" h="5143500">
                <a:moveTo>
                  <a:pt x="4579906" y="0"/>
                </a:moveTo>
                <a:lnTo>
                  <a:pt x="0" y="0"/>
                </a:lnTo>
                <a:lnTo>
                  <a:pt x="990886" y="1413653"/>
                </a:lnTo>
                <a:lnTo>
                  <a:pt x="3953" y="5141738"/>
                </a:lnTo>
                <a:lnTo>
                  <a:pt x="4094273" y="5143500"/>
                </a:lnTo>
                <a:lnTo>
                  <a:pt x="4572000" y="3749897"/>
                </a:lnTo>
                <a:cubicBezTo>
                  <a:pt x="4574635" y="2499931"/>
                  <a:pt x="4577271" y="1249966"/>
                  <a:pt x="4579906" y="0"/>
                </a:cubicBezTo>
                <a:close/>
              </a:path>
            </a:pathLst>
          </a:custGeom>
          <a:solidFill>
            <a:srgbClr val="78E1F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C6BF5D7-66CD-4825-7BC7-27E59F4ABA56}"/>
              </a:ext>
            </a:extLst>
          </p:cNvPr>
          <p:cNvSpPr/>
          <p:nvPr/>
        </p:nvSpPr>
        <p:spPr>
          <a:xfrm>
            <a:off x="7571272" y="1762"/>
            <a:ext cx="1580632" cy="3304936"/>
          </a:xfrm>
          <a:custGeom>
            <a:avLst/>
            <a:gdLst>
              <a:gd name="connsiteX0" fmla="*/ 0 w 1913668"/>
              <a:gd name="connsiteY0" fmla="*/ 0 h 3304936"/>
              <a:gd name="connsiteX1" fmla="*/ 1913668 w 1913668"/>
              <a:gd name="connsiteY1" fmla="*/ 3304937 h 3304936"/>
              <a:gd name="connsiteX2" fmla="*/ 1913668 w 1913668"/>
              <a:gd name="connsiteY2" fmla="*/ 0 h 330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668" h="3304936">
                <a:moveTo>
                  <a:pt x="0" y="0"/>
                </a:moveTo>
                <a:lnTo>
                  <a:pt x="1913668" y="3304937"/>
                </a:lnTo>
                <a:lnTo>
                  <a:pt x="1913668" y="0"/>
                </a:lnTo>
              </a:path>
            </a:pathLst>
          </a:custGeom>
          <a:solidFill>
            <a:srgbClr val="C2003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D4FBCA-B26B-7955-631A-090273F6DEE4}"/>
              </a:ext>
            </a:extLst>
          </p:cNvPr>
          <p:cNvSpPr/>
          <p:nvPr/>
        </p:nvSpPr>
        <p:spPr>
          <a:xfrm>
            <a:off x="7381473" y="2185225"/>
            <a:ext cx="1770431" cy="2960036"/>
          </a:xfrm>
          <a:custGeom>
            <a:avLst/>
            <a:gdLst>
              <a:gd name="connsiteX0" fmla="*/ 2143459 w 2143458"/>
              <a:gd name="connsiteY0" fmla="*/ 0 h 2960036"/>
              <a:gd name="connsiteX1" fmla="*/ 0 w 2143458"/>
              <a:gd name="connsiteY1" fmla="*/ 1928336 h 2960036"/>
              <a:gd name="connsiteX2" fmla="*/ 2143459 w 2143458"/>
              <a:gd name="connsiteY2" fmla="*/ 2960037 h 2960036"/>
              <a:gd name="connsiteX3" fmla="*/ 2143459 w 2143458"/>
              <a:gd name="connsiteY3" fmla="*/ 0 h 29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458" h="2960036">
                <a:moveTo>
                  <a:pt x="2143459" y="0"/>
                </a:moveTo>
                <a:lnTo>
                  <a:pt x="0" y="1928336"/>
                </a:lnTo>
                <a:lnTo>
                  <a:pt x="2143459" y="2960037"/>
                </a:lnTo>
                <a:lnTo>
                  <a:pt x="2143459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087C9BF-757B-0864-5D55-DB7C14D6E1BA}"/>
              </a:ext>
            </a:extLst>
          </p:cNvPr>
          <p:cNvSpPr/>
          <p:nvPr/>
        </p:nvSpPr>
        <p:spPr>
          <a:xfrm>
            <a:off x="5372995" y="4113561"/>
            <a:ext cx="3771006" cy="1034827"/>
          </a:xfrm>
          <a:custGeom>
            <a:avLst/>
            <a:gdLst>
              <a:gd name="connsiteX0" fmla="*/ 0 w 4634007"/>
              <a:gd name="connsiteY0" fmla="*/ 1029938 h 1029938"/>
              <a:gd name="connsiteX1" fmla="*/ 2498455 w 4634007"/>
              <a:gd name="connsiteY1" fmla="*/ 0 h 1029938"/>
              <a:gd name="connsiteX2" fmla="*/ 4634008 w 4634007"/>
              <a:gd name="connsiteY2" fmla="*/ 1029938 h 1029938"/>
              <a:gd name="connsiteX3" fmla="*/ 0 w 4634007"/>
              <a:gd name="connsiteY3" fmla="*/ 1029938 h 1029938"/>
              <a:gd name="connsiteX0" fmla="*/ 0 w 4541101"/>
              <a:gd name="connsiteY0" fmla="*/ 1039717 h 1039717"/>
              <a:gd name="connsiteX1" fmla="*/ 2405548 w 4541101"/>
              <a:gd name="connsiteY1" fmla="*/ 0 h 1039717"/>
              <a:gd name="connsiteX2" fmla="*/ 4541101 w 4541101"/>
              <a:gd name="connsiteY2" fmla="*/ 1029938 h 1039717"/>
              <a:gd name="connsiteX3" fmla="*/ 0 w 4541101"/>
              <a:gd name="connsiteY3" fmla="*/ 1039717 h 1039717"/>
              <a:gd name="connsiteX0" fmla="*/ 0 w 4565551"/>
              <a:gd name="connsiteY0" fmla="*/ 1034827 h 1034827"/>
              <a:gd name="connsiteX1" fmla="*/ 2429998 w 4565551"/>
              <a:gd name="connsiteY1" fmla="*/ 0 h 1034827"/>
              <a:gd name="connsiteX2" fmla="*/ 4565551 w 4565551"/>
              <a:gd name="connsiteY2" fmla="*/ 1029938 h 1034827"/>
              <a:gd name="connsiteX3" fmla="*/ 0 w 4565551"/>
              <a:gd name="connsiteY3" fmla="*/ 1034827 h 1034827"/>
              <a:gd name="connsiteX0" fmla="*/ 0 w 4565551"/>
              <a:gd name="connsiteY0" fmla="*/ 1034827 h 1034827"/>
              <a:gd name="connsiteX1" fmla="*/ 2429998 w 4565551"/>
              <a:gd name="connsiteY1" fmla="*/ 0 h 1034827"/>
              <a:gd name="connsiteX2" fmla="*/ 4565551 w 4565551"/>
              <a:gd name="connsiteY2" fmla="*/ 1029938 h 1034827"/>
              <a:gd name="connsiteX3" fmla="*/ 0 w 4565551"/>
              <a:gd name="connsiteY3" fmla="*/ 1034827 h 10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51" h="1034827">
                <a:moveTo>
                  <a:pt x="0" y="1034827"/>
                </a:moveTo>
                <a:lnTo>
                  <a:pt x="2429998" y="0"/>
                </a:lnTo>
                <a:lnTo>
                  <a:pt x="4565551" y="1029938"/>
                </a:lnTo>
                <a:lnTo>
                  <a:pt x="0" y="1034827"/>
                </a:lnTo>
                <a:close/>
              </a:path>
            </a:pathLst>
          </a:custGeom>
          <a:solidFill>
            <a:srgbClr val="009ED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374B124-4DDC-F657-5A1E-064F3852EE23}"/>
              </a:ext>
            </a:extLst>
          </p:cNvPr>
          <p:cNvSpPr/>
          <p:nvPr/>
        </p:nvSpPr>
        <p:spPr>
          <a:xfrm>
            <a:off x="-1" y="-4406"/>
            <a:ext cx="1574528" cy="498997"/>
          </a:xfrm>
          <a:custGeom>
            <a:avLst/>
            <a:gdLst>
              <a:gd name="connsiteX0" fmla="*/ 0 w 2145982"/>
              <a:gd name="connsiteY0" fmla="*/ 0 h 610171"/>
              <a:gd name="connsiteX1" fmla="*/ 0 w 2145982"/>
              <a:gd name="connsiteY1" fmla="*/ 610172 h 610171"/>
              <a:gd name="connsiteX2" fmla="*/ 2145983 w 2145982"/>
              <a:gd name="connsiteY2" fmla="*/ 0 h 610171"/>
              <a:gd name="connsiteX3" fmla="*/ 0 w 2145982"/>
              <a:gd name="connsiteY3" fmla="*/ 0 h 61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982" h="610171">
                <a:moveTo>
                  <a:pt x="0" y="0"/>
                </a:moveTo>
                <a:lnTo>
                  <a:pt x="0" y="610172"/>
                </a:lnTo>
                <a:lnTo>
                  <a:pt x="21459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2498DB4-D792-077A-9215-72F5313411AD}"/>
              </a:ext>
            </a:extLst>
          </p:cNvPr>
          <p:cNvSpPr/>
          <p:nvPr/>
        </p:nvSpPr>
        <p:spPr>
          <a:xfrm>
            <a:off x="-1" y="3003818"/>
            <a:ext cx="2919236" cy="773828"/>
          </a:xfrm>
          <a:custGeom>
            <a:avLst/>
            <a:gdLst>
              <a:gd name="connsiteX0" fmla="*/ 0 w 1251727"/>
              <a:gd name="connsiteY0" fmla="*/ 0 h 2040255"/>
              <a:gd name="connsiteX1" fmla="*/ 1251728 w 1251727"/>
              <a:gd name="connsiteY1" fmla="*/ 2038493 h 2040255"/>
              <a:gd name="connsiteX2" fmla="*/ 0 w 1251727"/>
              <a:gd name="connsiteY2" fmla="*/ 2040255 h 2040255"/>
              <a:gd name="connsiteX3" fmla="*/ 0 w 1251727"/>
              <a:gd name="connsiteY3" fmla="*/ 0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727" h="2040255">
                <a:moveTo>
                  <a:pt x="0" y="0"/>
                </a:moveTo>
                <a:lnTo>
                  <a:pt x="1251728" y="2038493"/>
                </a:lnTo>
                <a:lnTo>
                  <a:pt x="0" y="2040255"/>
                </a:lnTo>
                <a:lnTo>
                  <a:pt x="0" y="0"/>
                </a:lnTo>
                <a:close/>
              </a:path>
            </a:pathLst>
          </a:custGeom>
          <a:solidFill>
            <a:srgbClr val="78E1F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D3B0BC7-604A-E4AF-50D7-946D056E0F02}"/>
              </a:ext>
            </a:extLst>
          </p:cNvPr>
          <p:cNvSpPr/>
          <p:nvPr userDrawn="1"/>
        </p:nvSpPr>
        <p:spPr>
          <a:xfrm>
            <a:off x="-8668" y="3237286"/>
            <a:ext cx="5798237" cy="1914938"/>
          </a:xfrm>
          <a:custGeom>
            <a:avLst/>
            <a:gdLst>
              <a:gd name="connsiteX0" fmla="*/ 0 w 5276137"/>
              <a:gd name="connsiteY0" fmla="*/ 2567166 h 2567166"/>
              <a:gd name="connsiteX1" fmla="*/ 4576890 w 5276137"/>
              <a:gd name="connsiteY1" fmla="*/ 2562276 h 2567166"/>
              <a:gd name="connsiteX2" fmla="*/ 5276137 w 5276137"/>
              <a:gd name="connsiteY2" fmla="*/ 0 h 2567166"/>
              <a:gd name="connsiteX3" fmla="*/ 9780 w 5276137"/>
              <a:gd name="connsiteY3" fmla="*/ 1036646 h 2567166"/>
              <a:gd name="connsiteX0" fmla="*/ 0 w 5241908"/>
              <a:gd name="connsiteY0" fmla="*/ 2513378 h 2513378"/>
              <a:gd name="connsiteX1" fmla="*/ 4576890 w 5241908"/>
              <a:gd name="connsiteY1" fmla="*/ 2508488 h 2513378"/>
              <a:gd name="connsiteX2" fmla="*/ 5241908 w 5241908"/>
              <a:gd name="connsiteY2" fmla="*/ 0 h 2513378"/>
              <a:gd name="connsiteX3" fmla="*/ 9780 w 5241908"/>
              <a:gd name="connsiteY3" fmla="*/ 982858 h 2513378"/>
              <a:gd name="connsiteX0" fmla="*/ 0 w 5241908"/>
              <a:gd name="connsiteY0" fmla="*/ 2513378 h 2547607"/>
              <a:gd name="connsiteX1" fmla="*/ 4581780 w 5241908"/>
              <a:gd name="connsiteY1" fmla="*/ 2547607 h 2547607"/>
              <a:gd name="connsiteX2" fmla="*/ 5241908 w 5241908"/>
              <a:gd name="connsiteY2" fmla="*/ 0 h 2547607"/>
              <a:gd name="connsiteX3" fmla="*/ 9780 w 5241908"/>
              <a:gd name="connsiteY3" fmla="*/ 982858 h 2547607"/>
              <a:gd name="connsiteX0" fmla="*/ 0 w 5241908"/>
              <a:gd name="connsiteY0" fmla="*/ 2513378 h 2537827"/>
              <a:gd name="connsiteX1" fmla="*/ 4454644 w 5241908"/>
              <a:gd name="connsiteY1" fmla="*/ 2537827 h 2537827"/>
              <a:gd name="connsiteX2" fmla="*/ 5241908 w 5241908"/>
              <a:gd name="connsiteY2" fmla="*/ 0 h 2537827"/>
              <a:gd name="connsiteX3" fmla="*/ 9780 w 5241908"/>
              <a:gd name="connsiteY3" fmla="*/ 982858 h 2537827"/>
              <a:gd name="connsiteX0" fmla="*/ 0 w 5241908"/>
              <a:gd name="connsiteY0" fmla="*/ 2513378 h 2513378"/>
              <a:gd name="connsiteX1" fmla="*/ 4572001 w 5241908"/>
              <a:gd name="connsiteY1" fmla="*/ 2513378 h 2513378"/>
              <a:gd name="connsiteX2" fmla="*/ 5241908 w 5241908"/>
              <a:gd name="connsiteY2" fmla="*/ 0 h 2513378"/>
              <a:gd name="connsiteX3" fmla="*/ 9780 w 5241908"/>
              <a:gd name="connsiteY3" fmla="*/ 982858 h 2513378"/>
              <a:gd name="connsiteX0" fmla="*/ 0 w 5241908"/>
              <a:gd name="connsiteY0" fmla="*/ 2513378 h 2518268"/>
              <a:gd name="connsiteX1" fmla="*/ 4567111 w 5241908"/>
              <a:gd name="connsiteY1" fmla="*/ 2518268 h 2518268"/>
              <a:gd name="connsiteX2" fmla="*/ 5241908 w 5241908"/>
              <a:gd name="connsiteY2" fmla="*/ 0 h 2518268"/>
              <a:gd name="connsiteX3" fmla="*/ 9780 w 5241908"/>
              <a:gd name="connsiteY3" fmla="*/ 982858 h 2518268"/>
              <a:gd name="connsiteX0" fmla="*/ 0 w 5241908"/>
              <a:gd name="connsiteY0" fmla="*/ 2513378 h 2518268"/>
              <a:gd name="connsiteX1" fmla="*/ 4591560 w 5241908"/>
              <a:gd name="connsiteY1" fmla="*/ 2518268 h 2518268"/>
              <a:gd name="connsiteX2" fmla="*/ 5241908 w 5241908"/>
              <a:gd name="connsiteY2" fmla="*/ 0 h 2518268"/>
              <a:gd name="connsiteX3" fmla="*/ 9780 w 5241908"/>
              <a:gd name="connsiteY3" fmla="*/ 982858 h 2518268"/>
              <a:gd name="connsiteX0" fmla="*/ 229822 w 5232128"/>
              <a:gd name="connsiteY0" fmla="*/ 2503598 h 2518268"/>
              <a:gd name="connsiteX1" fmla="*/ 4581780 w 5232128"/>
              <a:gd name="connsiteY1" fmla="*/ 2518268 h 2518268"/>
              <a:gd name="connsiteX2" fmla="*/ 5232128 w 5232128"/>
              <a:gd name="connsiteY2" fmla="*/ 0 h 2518268"/>
              <a:gd name="connsiteX3" fmla="*/ 0 w 5232128"/>
              <a:gd name="connsiteY3" fmla="*/ 982858 h 2518268"/>
              <a:gd name="connsiteX0" fmla="*/ 0 w 5290807"/>
              <a:gd name="connsiteY0" fmla="*/ 2782319 h 2782319"/>
              <a:gd name="connsiteX1" fmla="*/ 4640459 w 5290807"/>
              <a:gd name="connsiteY1" fmla="*/ 2518268 h 2782319"/>
              <a:gd name="connsiteX2" fmla="*/ 5290807 w 5290807"/>
              <a:gd name="connsiteY2" fmla="*/ 0 h 2782319"/>
              <a:gd name="connsiteX3" fmla="*/ 58679 w 5290807"/>
              <a:gd name="connsiteY3" fmla="*/ 982858 h 2782319"/>
              <a:gd name="connsiteX0" fmla="*/ 0 w 5290807"/>
              <a:gd name="connsiteY0" fmla="*/ 2782319 h 2782319"/>
              <a:gd name="connsiteX1" fmla="*/ 4640459 w 5290807"/>
              <a:gd name="connsiteY1" fmla="*/ 2518268 h 2782319"/>
              <a:gd name="connsiteX2" fmla="*/ 5290807 w 5290807"/>
              <a:gd name="connsiteY2" fmla="*/ 0 h 2782319"/>
              <a:gd name="connsiteX3" fmla="*/ 58679 w 5290807"/>
              <a:gd name="connsiteY3" fmla="*/ 982858 h 2782319"/>
              <a:gd name="connsiteX4" fmla="*/ 0 w 5290807"/>
              <a:gd name="connsiteY4" fmla="*/ 2782319 h 2782319"/>
              <a:gd name="connsiteX0" fmla="*/ 171143 w 5232128"/>
              <a:gd name="connsiteY0" fmla="*/ 2469369 h 2518268"/>
              <a:gd name="connsiteX1" fmla="*/ 4581780 w 5232128"/>
              <a:gd name="connsiteY1" fmla="*/ 2518268 h 2518268"/>
              <a:gd name="connsiteX2" fmla="*/ 5232128 w 5232128"/>
              <a:gd name="connsiteY2" fmla="*/ 0 h 2518268"/>
              <a:gd name="connsiteX3" fmla="*/ 0 w 5232128"/>
              <a:gd name="connsiteY3" fmla="*/ 982858 h 2518268"/>
              <a:gd name="connsiteX4" fmla="*/ 171143 w 5232128"/>
              <a:gd name="connsiteY4" fmla="*/ 2469369 h 2518268"/>
              <a:gd name="connsiteX0" fmla="*/ 0 w 5237019"/>
              <a:gd name="connsiteY0" fmla="*/ 2523158 h 2523158"/>
              <a:gd name="connsiteX1" fmla="*/ 4586671 w 5237019"/>
              <a:gd name="connsiteY1" fmla="*/ 2518268 h 2523158"/>
              <a:gd name="connsiteX2" fmla="*/ 5237019 w 5237019"/>
              <a:gd name="connsiteY2" fmla="*/ 0 h 2523158"/>
              <a:gd name="connsiteX3" fmla="*/ 4891 w 5237019"/>
              <a:gd name="connsiteY3" fmla="*/ 982858 h 2523158"/>
              <a:gd name="connsiteX4" fmla="*/ 0 w 5237019"/>
              <a:gd name="connsiteY4" fmla="*/ 2523158 h 2523158"/>
              <a:gd name="connsiteX0" fmla="*/ 14772 w 5251791"/>
              <a:gd name="connsiteY0" fmla="*/ 2523158 h 2523158"/>
              <a:gd name="connsiteX1" fmla="*/ 4601443 w 5251791"/>
              <a:gd name="connsiteY1" fmla="*/ 2518268 h 2523158"/>
              <a:gd name="connsiteX2" fmla="*/ 5251791 w 5251791"/>
              <a:gd name="connsiteY2" fmla="*/ 0 h 2523158"/>
              <a:gd name="connsiteX3" fmla="*/ 104 w 5251791"/>
              <a:gd name="connsiteY3" fmla="*/ 1070875 h 2523158"/>
              <a:gd name="connsiteX4" fmla="*/ 14772 w 5251791"/>
              <a:gd name="connsiteY4" fmla="*/ 2523158 h 2523158"/>
              <a:gd name="connsiteX0" fmla="*/ 5105 w 5242124"/>
              <a:gd name="connsiteY0" fmla="*/ 2523158 h 2523158"/>
              <a:gd name="connsiteX1" fmla="*/ 4591776 w 5242124"/>
              <a:gd name="connsiteY1" fmla="*/ 2518268 h 2523158"/>
              <a:gd name="connsiteX2" fmla="*/ 5242124 w 5242124"/>
              <a:gd name="connsiteY2" fmla="*/ 0 h 2523158"/>
              <a:gd name="connsiteX3" fmla="*/ 217 w 5242124"/>
              <a:gd name="connsiteY3" fmla="*/ 997527 h 2523158"/>
              <a:gd name="connsiteX4" fmla="*/ 5105 w 5242124"/>
              <a:gd name="connsiteY4" fmla="*/ 2523158 h 2523158"/>
              <a:gd name="connsiteX0" fmla="*/ 4888 w 5241907"/>
              <a:gd name="connsiteY0" fmla="*/ 2523158 h 2523158"/>
              <a:gd name="connsiteX1" fmla="*/ 4591559 w 5241907"/>
              <a:gd name="connsiteY1" fmla="*/ 2518268 h 2523158"/>
              <a:gd name="connsiteX2" fmla="*/ 5241907 w 5241907"/>
              <a:gd name="connsiteY2" fmla="*/ 0 h 2523158"/>
              <a:gd name="connsiteX3" fmla="*/ 0 w 5241907"/>
              <a:gd name="connsiteY3" fmla="*/ 997527 h 2523158"/>
              <a:gd name="connsiteX4" fmla="*/ 4888 w 5241907"/>
              <a:gd name="connsiteY4" fmla="*/ 2523158 h 2523158"/>
              <a:gd name="connsiteX0" fmla="*/ 4888 w 5241907"/>
              <a:gd name="connsiteY0" fmla="*/ 2523158 h 2523158"/>
              <a:gd name="connsiteX1" fmla="*/ 4591559 w 5241907"/>
              <a:gd name="connsiteY1" fmla="*/ 2518268 h 2523158"/>
              <a:gd name="connsiteX2" fmla="*/ 5241907 w 5241907"/>
              <a:gd name="connsiteY2" fmla="*/ 0 h 2523158"/>
              <a:gd name="connsiteX3" fmla="*/ 0 w 5241907"/>
              <a:gd name="connsiteY3" fmla="*/ 997527 h 2523158"/>
              <a:gd name="connsiteX4" fmla="*/ 4888 w 5241907"/>
              <a:gd name="connsiteY4" fmla="*/ 2523158 h 2523158"/>
              <a:gd name="connsiteX0" fmla="*/ 102685 w 5241907"/>
              <a:gd name="connsiteY0" fmla="*/ 2459590 h 2518268"/>
              <a:gd name="connsiteX1" fmla="*/ 4591559 w 5241907"/>
              <a:gd name="connsiteY1" fmla="*/ 2518268 h 2518268"/>
              <a:gd name="connsiteX2" fmla="*/ 5241907 w 5241907"/>
              <a:gd name="connsiteY2" fmla="*/ 0 h 2518268"/>
              <a:gd name="connsiteX3" fmla="*/ 0 w 5241907"/>
              <a:gd name="connsiteY3" fmla="*/ 997527 h 2518268"/>
              <a:gd name="connsiteX4" fmla="*/ 102685 w 5241907"/>
              <a:gd name="connsiteY4" fmla="*/ 2459590 h 2518268"/>
              <a:gd name="connsiteX0" fmla="*/ 0 w 5241908"/>
              <a:gd name="connsiteY0" fmla="*/ 2518268 h 2518268"/>
              <a:gd name="connsiteX1" fmla="*/ 4591560 w 5241908"/>
              <a:gd name="connsiteY1" fmla="*/ 2518268 h 2518268"/>
              <a:gd name="connsiteX2" fmla="*/ 5241908 w 5241908"/>
              <a:gd name="connsiteY2" fmla="*/ 0 h 2518268"/>
              <a:gd name="connsiteX3" fmla="*/ 1 w 5241908"/>
              <a:gd name="connsiteY3" fmla="*/ 997527 h 2518268"/>
              <a:gd name="connsiteX4" fmla="*/ 0 w 5241908"/>
              <a:gd name="connsiteY4" fmla="*/ 2518268 h 2518268"/>
              <a:gd name="connsiteX0" fmla="*/ 0 w 5241908"/>
              <a:gd name="connsiteY0" fmla="*/ 2518268 h 2518268"/>
              <a:gd name="connsiteX1" fmla="*/ 4591560 w 5241908"/>
              <a:gd name="connsiteY1" fmla="*/ 2518268 h 2518268"/>
              <a:gd name="connsiteX2" fmla="*/ 5241908 w 5241908"/>
              <a:gd name="connsiteY2" fmla="*/ 0 h 2518268"/>
              <a:gd name="connsiteX3" fmla="*/ 1 w 5241908"/>
              <a:gd name="connsiteY3" fmla="*/ 997527 h 2518268"/>
              <a:gd name="connsiteX4" fmla="*/ 0 w 5241908"/>
              <a:gd name="connsiteY4" fmla="*/ 2518268 h 2518268"/>
              <a:gd name="connsiteX0" fmla="*/ 0 w 5241908"/>
              <a:gd name="connsiteY0" fmla="*/ 2518268 h 2518268"/>
              <a:gd name="connsiteX1" fmla="*/ 4591560 w 5241908"/>
              <a:gd name="connsiteY1" fmla="*/ 2518268 h 2518268"/>
              <a:gd name="connsiteX2" fmla="*/ 5241908 w 5241908"/>
              <a:gd name="connsiteY2" fmla="*/ 0 h 2518268"/>
              <a:gd name="connsiteX3" fmla="*/ 1 w 5241908"/>
              <a:gd name="connsiteY3" fmla="*/ 968188 h 2518268"/>
              <a:gd name="connsiteX4" fmla="*/ 0 w 5241908"/>
              <a:gd name="connsiteY4" fmla="*/ 2518268 h 2518268"/>
              <a:gd name="connsiteX0" fmla="*/ 0 w 5241908"/>
              <a:gd name="connsiteY0" fmla="*/ 2518268 h 2518268"/>
              <a:gd name="connsiteX1" fmla="*/ 4591560 w 5241908"/>
              <a:gd name="connsiteY1" fmla="*/ 2518268 h 2518268"/>
              <a:gd name="connsiteX2" fmla="*/ 5241908 w 5241908"/>
              <a:gd name="connsiteY2" fmla="*/ 0 h 2518268"/>
              <a:gd name="connsiteX3" fmla="*/ 1 w 5241908"/>
              <a:gd name="connsiteY3" fmla="*/ 968188 h 2518268"/>
              <a:gd name="connsiteX4" fmla="*/ 0 w 5241908"/>
              <a:gd name="connsiteY4" fmla="*/ 2518268 h 2518268"/>
              <a:gd name="connsiteX0" fmla="*/ 0 w 5154761"/>
              <a:gd name="connsiteY0" fmla="*/ 2071008 h 2071008"/>
              <a:gd name="connsiteX1" fmla="*/ 4591560 w 5154761"/>
              <a:gd name="connsiteY1" fmla="*/ 2071008 h 2071008"/>
              <a:gd name="connsiteX2" fmla="*/ 5154761 w 5154761"/>
              <a:gd name="connsiteY2" fmla="*/ 0 h 2071008"/>
              <a:gd name="connsiteX3" fmla="*/ 1 w 5154761"/>
              <a:gd name="connsiteY3" fmla="*/ 520928 h 2071008"/>
              <a:gd name="connsiteX4" fmla="*/ 0 w 5154761"/>
              <a:gd name="connsiteY4" fmla="*/ 2071008 h 2071008"/>
              <a:gd name="connsiteX0" fmla="*/ 0 w 5154761"/>
              <a:gd name="connsiteY0" fmla="*/ 2071008 h 2071008"/>
              <a:gd name="connsiteX1" fmla="*/ 4591560 w 5154761"/>
              <a:gd name="connsiteY1" fmla="*/ 2071008 h 2071008"/>
              <a:gd name="connsiteX2" fmla="*/ 5154761 w 5154761"/>
              <a:gd name="connsiteY2" fmla="*/ 0 h 2071008"/>
              <a:gd name="connsiteX3" fmla="*/ 1 w 5154761"/>
              <a:gd name="connsiteY3" fmla="*/ 520928 h 2071008"/>
              <a:gd name="connsiteX4" fmla="*/ 0 w 5154761"/>
              <a:gd name="connsiteY4" fmla="*/ 2071008 h 2071008"/>
              <a:gd name="connsiteX0" fmla="*/ 0 w 5154761"/>
              <a:gd name="connsiteY0" fmla="*/ 2071008 h 2076333"/>
              <a:gd name="connsiteX1" fmla="*/ 4787642 w 5154761"/>
              <a:gd name="connsiteY1" fmla="*/ 2076333 h 2076333"/>
              <a:gd name="connsiteX2" fmla="*/ 5154761 w 5154761"/>
              <a:gd name="connsiteY2" fmla="*/ 0 h 2076333"/>
              <a:gd name="connsiteX3" fmla="*/ 1 w 5154761"/>
              <a:gd name="connsiteY3" fmla="*/ 520928 h 2076333"/>
              <a:gd name="connsiteX4" fmla="*/ 0 w 5154761"/>
              <a:gd name="connsiteY4" fmla="*/ 2071008 h 2076333"/>
              <a:gd name="connsiteX0" fmla="*/ 0 w 5154761"/>
              <a:gd name="connsiteY0" fmla="*/ 2071008 h 2076333"/>
              <a:gd name="connsiteX1" fmla="*/ 4787642 w 5154761"/>
              <a:gd name="connsiteY1" fmla="*/ 2076333 h 2076333"/>
              <a:gd name="connsiteX2" fmla="*/ 5154761 w 5154761"/>
              <a:gd name="connsiteY2" fmla="*/ 0 h 2076333"/>
              <a:gd name="connsiteX3" fmla="*/ 1 w 5154761"/>
              <a:gd name="connsiteY3" fmla="*/ 520928 h 2076333"/>
              <a:gd name="connsiteX4" fmla="*/ 0 w 5154761"/>
              <a:gd name="connsiteY4" fmla="*/ 2071008 h 2076333"/>
              <a:gd name="connsiteX0" fmla="*/ 0 w 5154761"/>
              <a:gd name="connsiteY0" fmla="*/ 2071008 h 2076333"/>
              <a:gd name="connsiteX1" fmla="*/ 4787642 w 5154761"/>
              <a:gd name="connsiteY1" fmla="*/ 2076333 h 2076333"/>
              <a:gd name="connsiteX2" fmla="*/ 5154761 w 5154761"/>
              <a:gd name="connsiteY2" fmla="*/ 0 h 2076333"/>
              <a:gd name="connsiteX3" fmla="*/ 1 w 5154761"/>
              <a:gd name="connsiteY3" fmla="*/ 520928 h 2076333"/>
              <a:gd name="connsiteX4" fmla="*/ 0 w 5154761"/>
              <a:gd name="connsiteY4" fmla="*/ 2071008 h 2076333"/>
              <a:gd name="connsiteX0" fmla="*/ 0 w 5158619"/>
              <a:gd name="connsiteY0" fmla="*/ 2071008 h 2076333"/>
              <a:gd name="connsiteX1" fmla="*/ 4791500 w 5158619"/>
              <a:gd name="connsiteY1" fmla="*/ 2076333 h 2076333"/>
              <a:gd name="connsiteX2" fmla="*/ 5158619 w 5158619"/>
              <a:gd name="connsiteY2" fmla="*/ 0 h 2076333"/>
              <a:gd name="connsiteX3" fmla="*/ 3859 w 5158619"/>
              <a:gd name="connsiteY3" fmla="*/ 520928 h 2076333"/>
              <a:gd name="connsiteX4" fmla="*/ 0 w 5158619"/>
              <a:gd name="connsiteY4" fmla="*/ 2071008 h 2076333"/>
              <a:gd name="connsiteX0" fmla="*/ 0 w 5162478"/>
              <a:gd name="connsiteY0" fmla="*/ 2085165 h 2085165"/>
              <a:gd name="connsiteX1" fmla="*/ 4795359 w 5162478"/>
              <a:gd name="connsiteY1" fmla="*/ 2076333 h 2085165"/>
              <a:gd name="connsiteX2" fmla="*/ 5162478 w 5162478"/>
              <a:gd name="connsiteY2" fmla="*/ 0 h 2085165"/>
              <a:gd name="connsiteX3" fmla="*/ 7718 w 5162478"/>
              <a:gd name="connsiteY3" fmla="*/ 520928 h 2085165"/>
              <a:gd name="connsiteX4" fmla="*/ 0 w 5162478"/>
              <a:gd name="connsiteY4" fmla="*/ 2085165 h 208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478" h="2085165">
                <a:moveTo>
                  <a:pt x="0" y="2085165"/>
                </a:moveTo>
                <a:lnTo>
                  <a:pt x="4795359" y="2076333"/>
                </a:lnTo>
                <a:lnTo>
                  <a:pt x="5162478" y="0"/>
                </a:lnTo>
                <a:lnTo>
                  <a:pt x="7718" y="520928"/>
                </a:lnTo>
                <a:cubicBezTo>
                  <a:pt x="7717" y="1295968"/>
                  <a:pt x="0" y="1324794"/>
                  <a:pt x="0" y="20851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4AB21B-6420-1FDC-9679-C910D2FAFC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1862" y="1636145"/>
            <a:ext cx="4110137" cy="752713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Thank you!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31D8021-02CD-061E-171B-FC67F46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250" y="500759"/>
            <a:ext cx="1934551" cy="40233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97AE696-BB9F-A62D-55A2-E4417B97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36444" y="3981262"/>
            <a:ext cx="941984" cy="42671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20F4181-97FE-6BF6-A038-A5014A4C0E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139" y="3895764"/>
            <a:ext cx="669075" cy="5977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1BD5E1-89B3-9BB7-C43F-6EB630B091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3658" y="3972367"/>
            <a:ext cx="1600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6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63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033F9FC4-1423-3831-1198-8D435B4CE12D}"/>
              </a:ext>
            </a:extLst>
          </p:cNvPr>
          <p:cNvSpPr/>
          <p:nvPr userDrawn="1"/>
        </p:nvSpPr>
        <p:spPr>
          <a:xfrm>
            <a:off x="0" y="4223703"/>
            <a:ext cx="9144000" cy="919797"/>
          </a:xfrm>
          <a:custGeom>
            <a:avLst/>
            <a:gdLst>
              <a:gd name="connsiteX0" fmla="*/ 0 w 9144000"/>
              <a:gd name="connsiteY0" fmla="*/ 0 h 919797"/>
              <a:gd name="connsiteX1" fmla="*/ 9144000 w 9144000"/>
              <a:gd name="connsiteY1" fmla="*/ 0 h 919797"/>
              <a:gd name="connsiteX2" fmla="*/ 9144000 w 9144000"/>
              <a:gd name="connsiteY2" fmla="*/ 919797 h 919797"/>
              <a:gd name="connsiteX3" fmla="*/ 0 w 9144000"/>
              <a:gd name="connsiteY3" fmla="*/ 919797 h 919797"/>
              <a:gd name="connsiteX4" fmla="*/ 0 w 9144000"/>
              <a:gd name="connsiteY4" fmla="*/ 0 h 91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19797">
                <a:moveTo>
                  <a:pt x="0" y="0"/>
                </a:moveTo>
                <a:lnTo>
                  <a:pt x="9144000" y="0"/>
                </a:lnTo>
                <a:lnTo>
                  <a:pt x="9144000" y="919797"/>
                </a:lnTo>
                <a:lnTo>
                  <a:pt x="0" y="9197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26CC223-237B-26C8-A9A6-E7C21A36BDC0}"/>
              </a:ext>
            </a:extLst>
          </p:cNvPr>
          <p:cNvSpPr/>
          <p:nvPr userDrawn="1"/>
        </p:nvSpPr>
        <p:spPr>
          <a:xfrm>
            <a:off x="314401" y="3179825"/>
            <a:ext cx="4097613" cy="1043876"/>
          </a:xfrm>
          <a:custGeom>
            <a:avLst/>
            <a:gdLst>
              <a:gd name="connsiteX0" fmla="*/ 0 w 4097613"/>
              <a:gd name="connsiteY0" fmla="*/ 0 h 1043876"/>
              <a:gd name="connsiteX1" fmla="*/ 4097613 w 4097613"/>
              <a:gd name="connsiteY1" fmla="*/ 0 h 1043876"/>
              <a:gd name="connsiteX2" fmla="*/ 2772429 w 4097613"/>
              <a:gd name="connsiteY2" fmla="*/ 1043876 h 1043876"/>
              <a:gd name="connsiteX3" fmla="*/ 1 w 4097613"/>
              <a:gd name="connsiteY3" fmla="*/ 1043876 h 1043876"/>
              <a:gd name="connsiteX4" fmla="*/ 0 w 4097613"/>
              <a:gd name="connsiteY4" fmla="*/ 0 h 104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613" h="1043876">
                <a:moveTo>
                  <a:pt x="0" y="0"/>
                </a:moveTo>
                <a:lnTo>
                  <a:pt x="4097613" y="0"/>
                </a:lnTo>
                <a:lnTo>
                  <a:pt x="2772429" y="1043876"/>
                </a:lnTo>
                <a:lnTo>
                  <a:pt x="1" y="10438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5D5A939F-88CA-99CE-8FF7-57699926A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131888"/>
            <a:ext cx="4103687" cy="204793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>
              <a:defRPr sz="3000" b="0" i="0" cap="none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989DC82-4997-D008-5D7D-05B1F6359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553" y="3318310"/>
            <a:ext cx="3164267" cy="75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Insert speaker’s name </a:t>
            </a:r>
            <a:br>
              <a:rPr lang="en-GB" noProof="0"/>
            </a:br>
            <a:r>
              <a:rPr lang="en-GB" noProof="0"/>
              <a:t>and title description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CB88D17E-D272-CEE1-97A8-9BD97E46B373}"/>
              </a:ext>
            </a:extLst>
          </p:cNvPr>
          <p:cNvSpPr/>
          <p:nvPr userDrawn="1"/>
        </p:nvSpPr>
        <p:spPr>
          <a:xfrm>
            <a:off x="0" y="3179826"/>
            <a:ext cx="429769" cy="1058280"/>
          </a:xfrm>
          <a:custGeom>
            <a:avLst/>
            <a:gdLst>
              <a:gd name="connsiteX0" fmla="*/ 314006 w 429769"/>
              <a:gd name="connsiteY0" fmla="*/ 0 h 1058280"/>
              <a:gd name="connsiteX1" fmla="*/ 429769 w 429769"/>
              <a:gd name="connsiteY1" fmla="*/ 1043876 h 1058280"/>
              <a:gd name="connsiteX2" fmla="*/ 1 w 429769"/>
              <a:gd name="connsiteY2" fmla="*/ 1043876 h 1058280"/>
              <a:gd name="connsiteX3" fmla="*/ 1 w 429769"/>
              <a:gd name="connsiteY3" fmla="*/ 1058280 h 1058280"/>
              <a:gd name="connsiteX4" fmla="*/ 0 w 429769"/>
              <a:gd name="connsiteY4" fmla="*/ 1058280 h 1058280"/>
              <a:gd name="connsiteX5" fmla="*/ 0 w 429769"/>
              <a:gd name="connsiteY5" fmla="*/ 405499 h 1058280"/>
              <a:gd name="connsiteX6" fmla="*/ 314006 w 429769"/>
              <a:gd name="connsiteY6" fmla="*/ 0 h 105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769" h="1058280">
                <a:moveTo>
                  <a:pt x="314006" y="0"/>
                </a:moveTo>
                <a:lnTo>
                  <a:pt x="429769" y="1043876"/>
                </a:lnTo>
                <a:lnTo>
                  <a:pt x="1" y="1043876"/>
                </a:lnTo>
                <a:lnTo>
                  <a:pt x="1" y="1058280"/>
                </a:lnTo>
                <a:lnTo>
                  <a:pt x="0" y="1058280"/>
                </a:lnTo>
                <a:lnTo>
                  <a:pt x="0" y="405499"/>
                </a:lnTo>
                <a:lnTo>
                  <a:pt x="314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364E13C2-5BB2-2F21-AD80-F5D7D49B0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36444" y="4470246"/>
            <a:ext cx="941984" cy="42671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8173F4B-937B-FCEC-378C-688782A31EAF}"/>
              </a:ext>
            </a:extLst>
          </p:cNvPr>
          <p:cNvSpPr txBox="1"/>
          <p:nvPr userDrawn="1"/>
        </p:nvSpPr>
        <p:spPr>
          <a:xfrm>
            <a:off x="6448540" y="4498935"/>
            <a:ext cx="22315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1200" b="0" i="0" noProof="0">
                <a:latin typeface="Roboto" panose="02000000000000000000" pitchFamily="2" charset="0"/>
                <a:ea typeface="Roboto" panose="02000000000000000000" pitchFamily="2" charset="0"/>
              </a:rPr>
              <a:t>Protecting Lives. Building Peace.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GB" sz="1200" b="1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NDM</a:t>
            </a:r>
            <a:r>
              <a:rPr lang="en-GB" sz="1200" b="0" i="0" noProof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UN27</a:t>
            </a:r>
            <a:endParaRPr lang="en-GB" sz="1200" b="0" i="0" spc="30" baseline="0" noProof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7025284-6678-0013-F573-EFD24D5AD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250" y="500759"/>
            <a:ext cx="1934551" cy="4023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65279881-DE31-EF7A-BD26-0115E0648C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139" y="4384748"/>
            <a:ext cx="669075" cy="597706"/>
          </a:xfrm>
          <a:prstGeom prst="rect">
            <a:avLst/>
          </a:prstGeom>
        </p:spPr>
      </p:pic>
      <p:sp>
        <p:nvSpPr>
          <p:cNvPr id="54" name="Triangle 53">
            <a:extLst>
              <a:ext uri="{FF2B5EF4-FFF2-40B4-BE49-F238E27FC236}">
                <a16:creationId xmlns:a16="http://schemas.microsoft.com/office/drawing/2014/main" id="{D6F1C71B-8D35-DFC3-FB62-90722F406702}"/>
              </a:ext>
            </a:extLst>
          </p:cNvPr>
          <p:cNvSpPr/>
          <p:nvPr userDrawn="1"/>
        </p:nvSpPr>
        <p:spPr>
          <a:xfrm rot="10800000">
            <a:off x="7232073" y="0"/>
            <a:ext cx="1911927" cy="3871738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88296045-63FE-E622-29B9-11DF4E71BE06}"/>
              </a:ext>
            </a:extLst>
          </p:cNvPr>
          <p:cNvSpPr/>
          <p:nvPr userDrawn="1"/>
        </p:nvSpPr>
        <p:spPr>
          <a:xfrm>
            <a:off x="8298058" y="2650293"/>
            <a:ext cx="845942" cy="157340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202D640D-B5AF-1AE8-8A5B-9457EC6AE8D1}"/>
              </a:ext>
            </a:extLst>
          </p:cNvPr>
          <p:cNvSpPr/>
          <p:nvPr userDrawn="1"/>
        </p:nvSpPr>
        <p:spPr>
          <a:xfrm rot="10800000">
            <a:off x="-1" y="-3"/>
            <a:ext cx="2405802" cy="332512"/>
          </a:xfrm>
          <a:prstGeom prst="triangle">
            <a:avLst>
              <a:gd name="adj" fmla="val 8595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95B6E128-E0FD-978D-A1C5-FA3734E28158}"/>
              </a:ext>
            </a:extLst>
          </p:cNvPr>
          <p:cNvSpPr/>
          <p:nvPr userDrawn="1"/>
        </p:nvSpPr>
        <p:spPr>
          <a:xfrm>
            <a:off x="4141697" y="-1"/>
            <a:ext cx="4687905" cy="4223703"/>
          </a:xfrm>
          <a:custGeom>
            <a:avLst/>
            <a:gdLst>
              <a:gd name="connsiteX0" fmla="*/ 3090379 w 4687905"/>
              <a:gd name="connsiteY0" fmla="*/ 0 h 4223703"/>
              <a:gd name="connsiteX1" fmla="*/ 4687905 w 4687905"/>
              <a:gd name="connsiteY1" fmla="*/ 3235063 h 4223703"/>
              <a:gd name="connsiteX2" fmla="*/ 4156363 w 4687905"/>
              <a:gd name="connsiteY2" fmla="*/ 4223703 h 4223703"/>
              <a:gd name="connsiteX3" fmla="*/ 2103061 w 4687905"/>
              <a:gd name="connsiteY3" fmla="*/ 4223703 h 4223703"/>
              <a:gd name="connsiteX4" fmla="*/ 275042 w 4687905"/>
              <a:gd name="connsiteY4" fmla="*/ 3176103 h 4223703"/>
              <a:gd name="connsiteX5" fmla="*/ 272967 w 4687905"/>
              <a:gd name="connsiteY5" fmla="*/ 3177738 h 4223703"/>
              <a:gd name="connsiteX6" fmla="*/ 1056204 w 4687905"/>
              <a:gd name="connsiteY6" fmla="*/ 2 h 4223703"/>
              <a:gd name="connsiteX7" fmla="*/ 0 w 4687905"/>
              <a:gd name="connsiteY7" fmla="*/ 3 h 4223703"/>
              <a:gd name="connsiteX8" fmla="*/ 0 w 4687905"/>
              <a:gd name="connsiteY8" fmla="*/ 1 h 4223703"/>
              <a:gd name="connsiteX9" fmla="*/ 3090379 w 4687905"/>
              <a:gd name="connsiteY9" fmla="*/ 0 h 42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905" h="4223703">
                <a:moveTo>
                  <a:pt x="3090379" y="0"/>
                </a:moveTo>
                <a:lnTo>
                  <a:pt x="4687905" y="3235063"/>
                </a:lnTo>
                <a:lnTo>
                  <a:pt x="4156363" y="4223703"/>
                </a:lnTo>
                <a:lnTo>
                  <a:pt x="2103061" y="4223703"/>
                </a:lnTo>
                <a:lnTo>
                  <a:pt x="275042" y="3176103"/>
                </a:lnTo>
                <a:lnTo>
                  <a:pt x="272967" y="3177738"/>
                </a:lnTo>
                <a:lnTo>
                  <a:pt x="1056204" y="2"/>
                </a:lnTo>
                <a:lnTo>
                  <a:pt x="0" y="3"/>
                </a:lnTo>
                <a:lnTo>
                  <a:pt x="0" y="1"/>
                </a:lnTo>
                <a:lnTo>
                  <a:pt x="30903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96686FA-ACE7-8BD6-6AF2-4F351A8EED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3658" y="4461351"/>
            <a:ext cx="1600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4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B3EC5D3D-3BD7-3484-5C87-3948A6002D65}"/>
              </a:ext>
            </a:extLst>
          </p:cNvPr>
          <p:cNvSpPr/>
          <p:nvPr userDrawn="1"/>
        </p:nvSpPr>
        <p:spPr>
          <a:xfrm rot="10800000">
            <a:off x="0" y="-1"/>
            <a:ext cx="6290110" cy="711200"/>
          </a:xfrm>
          <a:custGeom>
            <a:avLst/>
            <a:gdLst>
              <a:gd name="connsiteX0" fmla="*/ 5604203 w 6047902"/>
              <a:gd name="connsiteY0" fmla="*/ 711200 h 711200"/>
              <a:gd name="connsiteX1" fmla="*/ 770617 w 6047902"/>
              <a:gd name="connsiteY1" fmla="*/ 711200 h 711200"/>
              <a:gd name="connsiteX2" fmla="*/ 0 w 6047902"/>
              <a:gd name="connsiteY2" fmla="*/ 382957 h 711200"/>
              <a:gd name="connsiteX3" fmla="*/ 238907 w 6047902"/>
              <a:gd name="connsiteY3" fmla="*/ 0 h 711200"/>
              <a:gd name="connsiteX4" fmla="*/ 6047902 w 6047902"/>
              <a:gd name="connsiteY4" fmla="*/ 0 h 711200"/>
              <a:gd name="connsiteX5" fmla="*/ 6047902 w 6047902"/>
              <a:gd name="connsiteY5" fmla="*/ 54869 h 711200"/>
              <a:gd name="connsiteX6" fmla="*/ 5604203 w 6047902"/>
              <a:gd name="connsiteY6" fmla="*/ 711200 h 711200"/>
              <a:gd name="connsiteX0" fmla="*/ 5846411 w 6290110"/>
              <a:gd name="connsiteY0" fmla="*/ 711200 h 711200"/>
              <a:gd name="connsiteX1" fmla="*/ 0 w 6290110"/>
              <a:gd name="connsiteY1" fmla="*/ 711200 h 711200"/>
              <a:gd name="connsiteX2" fmla="*/ 242208 w 6290110"/>
              <a:gd name="connsiteY2" fmla="*/ 382957 h 711200"/>
              <a:gd name="connsiteX3" fmla="*/ 481115 w 6290110"/>
              <a:gd name="connsiteY3" fmla="*/ 0 h 711200"/>
              <a:gd name="connsiteX4" fmla="*/ 6290110 w 6290110"/>
              <a:gd name="connsiteY4" fmla="*/ 0 h 711200"/>
              <a:gd name="connsiteX5" fmla="*/ 6290110 w 6290110"/>
              <a:gd name="connsiteY5" fmla="*/ 54869 h 711200"/>
              <a:gd name="connsiteX6" fmla="*/ 5846411 w 6290110"/>
              <a:gd name="connsiteY6" fmla="*/ 711200 h 711200"/>
              <a:gd name="connsiteX0" fmla="*/ 5846411 w 6290110"/>
              <a:gd name="connsiteY0" fmla="*/ 711200 h 711200"/>
              <a:gd name="connsiteX1" fmla="*/ 0 w 6290110"/>
              <a:gd name="connsiteY1" fmla="*/ 711200 h 711200"/>
              <a:gd name="connsiteX2" fmla="*/ 481115 w 6290110"/>
              <a:gd name="connsiteY2" fmla="*/ 0 h 711200"/>
              <a:gd name="connsiteX3" fmla="*/ 6290110 w 6290110"/>
              <a:gd name="connsiteY3" fmla="*/ 0 h 711200"/>
              <a:gd name="connsiteX4" fmla="*/ 6290110 w 6290110"/>
              <a:gd name="connsiteY4" fmla="*/ 54869 h 711200"/>
              <a:gd name="connsiteX5" fmla="*/ 5846411 w 6290110"/>
              <a:gd name="connsiteY5" fmla="*/ 711200 h 711200"/>
              <a:gd name="connsiteX0" fmla="*/ 5846411 w 6290110"/>
              <a:gd name="connsiteY0" fmla="*/ 711200 h 711200"/>
              <a:gd name="connsiteX1" fmla="*/ 0 w 6290110"/>
              <a:gd name="connsiteY1" fmla="*/ 711200 h 711200"/>
              <a:gd name="connsiteX2" fmla="*/ 287440 w 6290110"/>
              <a:gd name="connsiteY2" fmla="*/ 0 h 711200"/>
              <a:gd name="connsiteX3" fmla="*/ 6290110 w 6290110"/>
              <a:gd name="connsiteY3" fmla="*/ 0 h 711200"/>
              <a:gd name="connsiteX4" fmla="*/ 6290110 w 6290110"/>
              <a:gd name="connsiteY4" fmla="*/ 54869 h 711200"/>
              <a:gd name="connsiteX5" fmla="*/ 5846411 w 6290110"/>
              <a:gd name="connsiteY5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0110" h="711200">
                <a:moveTo>
                  <a:pt x="5846411" y="711200"/>
                </a:moveTo>
                <a:lnTo>
                  <a:pt x="0" y="711200"/>
                </a:lnTo>
                <a:lnTo>
                  <a:pt x="287440" y="0"/>
                </a:lnTo>
                <a:lnTo>
                  <a:pt x="6290110" y="0"/>
                </a:lnTo>
                <a:lnTo>
                  <a:pt x="6290110" y="54869"/>
                </a:lnTo>
                <a:lnTo>
                  <a:pt x="5846411" y="711200"/>
                </a:lnTo>
                <a:close/>
              </a:path>
            </a:pathLst>
          </a:custGeom>
          <a:solidFill>
            <a:schemeClr val="tx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21763CF-5E7A-6BCE-1B63-8902235AA8E0}"/>
              </a:ext>
            </a:extLst>
          </p:cNvPr>
          <p:cNvSpPr/>
          <p:nvPr userDrawn="1"/>
        </p:nvSpPr>
        <p:spPr>
          <a:xfrm rot="10800000">
            <a:off x="0" y="-1"/>
            <a:ext cx="443699" cy="656331"/>
          </a:xfrm>
          <a:custGeom>
            <a:avLst/>
            <a:gdLst>
              <a:gd name="connsiteX0" fmla="*/ 443699 w 443699"/>
              <a:gd name="connsiteY0" fmla="*/ 656331 h 656331"/>
              <a:gd name="connsiteX1" fmla="*/ 0 w 443699"/>
              <a:gd name="connsiteY1" fmla="*/ 656331 h 656331"/>
              <a:gd name="connsiteX2" fmla="*/ 443699 w 443699"/>
              <a:gd name="connsiteY2" fmla="*/ 0 h 656331"/>
              <a:gd name="connsiteX3" fmla="*/ 443699 w 443699"/>
              <a:gd name="connsiteY3" fmla="*/ 656331 h 65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699" h="656331">
                <a:moveTo>
                  <a:pt x="443699" y="656331"/>
                </a:moveTo>
                <a:lnTo>
                  <a:pt x="0" y="656331"/>
                </a:lnTo>
                <a:lnTo>
                  <a:pt x="443699" y="0"/>
                </a:lnTo>
                <a:lnTo>
                  <a:pt x="443699" y="656331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A65BDAA-F996-5295-0391-3D8CDA31ED40}"/>
              </a:ext>
            </a:extLst>
          </p:cNvPr>
          <p:cNvSpPr/>
          <p:nvPr userDrawn="1"/>
        </p:nvSpPr>
        <p:spPr>
          <a:xfrm flipH="1">
            <a:off x="5979063" y="3174"/>
            <a:ext cx="1232925" cy="711562"/>
          </a:xfrm>
          <a:custGeom>
            <a:avLst/>
            <a:gdLst>
              <a:gd name="connsiteX0" fmla="*/ 555354 w 720662"/>
              <a:gd name="connsiteY0" fmla="*/ 0 h 711200"/>
              <a:gd name="connsiteX1" fmla="*/ 720662 w 720662"/>
              <a:gd name="connsiteY1" fmla="*/ 0 h 711200"/>
              <a:gd name="connsiteX2" fmla="*/ 720662 w 720662"/>
              <a:gd name="connsiteY2" fmla="*/ 711200 h 711200"/>
              <a:gd name="connsiteX3" fmla="*/ 90149 w 720662"/>
              <a:gd name="connsiteY3" fmla="*/ 711200 h 711200"/>
              <a:gd name="connsiteX4" fmla="*/ 0 w 720662"/>
              <a:gd name="connsiteY4" fmla="*/ 525909 h 711200"/>
              <a:gd name="connsiteX5" fmla="*/ 555354 w 720662"/>
              <a:gd name="connsiteY5" fmla="*/ 0 h 711200"/>
              <a:gd name="connsiteX0" fmla="*/ 764359 w 929667"/>
              <a:gd name="connsiteY0" fmla="*/ 0 h 711200"/>
              <a:gd name="connsiteX1" fmla="*/ 929667 w 929667"/>
              <a:gd name="connsiteY1" fmla="*/ 0 h 711200"/>
              <a:gd name="connsiteX2" fmla="*/ 929667 w 929667"/>
              <a:gd name="connsiteY2" fmla="*/ 711200 h 711200"/>
              <a:gd name="connsiteX3" fmla="*/ 299154 w 929667"/>
              <a:gd name="connsiteY3" fmla="*/ 711200 h 711200"/>
              <a:gd name="connsiteX4" fmla="*/ 0 w 929667"/>
              <a:gd name="connsiteY4" fmla="*/ 329966 h 711200"/>
              <a:gd name="connsiteX5" fmla="*/ 764359 w 929667"/>
              <a:gd name="connsiteY5" fmla="*/ 0 h 711200"/>
              <a:gd name="connsiteX0" fmla="*/ 764359 w 929667"/>
              <a:gd name="connsiteY0" fmla="*/ 0 h 717731"/>
              <a:gd name="connsiteX1" fmla="*/ 929667 w 929667"/>
              <a:gd name="connsiteY1" fmla="*/ 0 h 717731"/>
              <a:gd name="connsiteX2" fmla="*/ 929667 w 929667"/>
              <a:gd name="connsiteY2" fmla="*/ 711200 h 717731"/>
              <a:gd name="connsiteX3" fmla="*/ 90149 w 929667"/>
              <a:gd name="connsiteY3" fmla="*/ 717731 h 717731"/>
              <a:gd name="connsiteX4" fmla="*/ 0 w 929667"/>
              <a:gd name="connsiteY4" fmla="*/ 329966 h 717731"/>
              <a:gd name="connsiteX5" fmla="*/ 764359 w 929667"/>
              <a:gd name="connsiteY5" fmla="*/ 0 h 717731"/>
              <a:gd name="connsiteX0" fmla="*/ 764359 w 1373804"/>
              <a:gd name="connsiteY0" fmla="*/ 0 h 717731"/>
              <a:gd name="connsiteX1" fmla="*/ 1373804 w 1373804"/>
              <a:gd name="connsiteY1" fmla="*/ 711926 h 717731"/>
              <a:gd name="connsiteX2" fmla="*/ 929667 w 1373804"/>
              <a:gd name="connsiteY2" fmla="*/ 711200 h 717731"/>
              <a:gd name="connsiteX3" fmla="*/ 90149 w 1373804"/>
              <a:gd name="connsiteY3" fmla="*/ 717731 h 717731"/>
              <a:gd name="connsiteX4" fmla="*/ 0 w 1373804"/>
              <a:gd name="connsiteY4" fmla="*/ 329966 h 717731"/>
              <a:gd name="connsiteX5" fmla="*/ 764359 w 1373804"/>
              <a:gd name="connsiteY5" fmla="*/ 0 h 717731"/>
              <a:gd name="connsiteX0" fmla="*/ 947239 w 1373804"/>
              <a:gd name="connsiteY0" fmla="*/ 0 h 717731"/>
              <a:gd name="connsiteX1" fmla="*/ 1373804 w 1373804"/>
              <a:gd name="connsiteY1" fmla="*/ 711926 h 717731"/>
              <a:gd name="connsiteX2" fmla="*/ 929667 w 1373804"/>
              <a:gd name="connsiteY2" fmla="*/ 711200 h 717731"/>
              <a:gd name="connsiteX3" fmla="*/ 90149 w 1373804"/>
              <a:gd name="connsiteY3" fmla="*/ 717731 h 717731"/>
              <a:gd name="connsiteX4" fmla="*/ 0 w 1373804"/>
              <a:gd name="connsiteY4" fmla="*/ 329966 h 717731"/>
              <a:gd name="connsiteX5" fmla="*/ 947239 w 1373804"/>
              <a:gd name="connsiteY5" fmla="*/ 0 h 717731"/>
              <a:gd name="connsiteX0" fmla="*/ 947239 w 1243175"/>
              <a:gd name="connsiteY0" fmla="*/ 0 h 717731"/>
              <a:gd name="connsiteX1" fmla="*/ 1243175 w 1243175"/>
              <a:gd name="connsiteY1" fmla="*/ 711926 h 717731"/>
              <a:gd name="connsiteX2" fmla="*/ 929667 w 1243175"/>
              <a:gd name="connsiteY2" fmla="*/ 711200 h 717731"/>
              <a:gd name="connsiteX3" fmla="*/ 90149 w 1243175"/>
              <a:gd name="connsiteY3" fmla="*/ 717731 h 717731"/>
              <a:gd name="connsiteX4" fmla="*/ 0 w 1243175"/>
              <a:gd name="connsiteY4" fmla="*/ 329966 h 717731"/>
              <a:gd name="connsiteX5" fmla="*/ 947239 w 1243175"/>
              <a:gd name="connsiteY5" fmla="*/ 0 h 717731"/>
              <a:gd name="connsiteX0" fmla="*/ 947239 w 1419523"/>
              <a:gd name="connsiteY0" fmla="*/ 0 h 717731"/>
              <a:gd name="connsiteX1" fmla="*/ 1419523 w 1419523"/>
              <a:gd name="connsiteY1" fmla="*/ 711926 h 717731"/>
              <a:gd name="connsiteX2" fmla="*/ 929667 w 1419523"/>
              <a:gd name="connsiteY2" fmla="*/ 711200 h 717731"/>
              <a:gd name="connsiteX3" fmla="*/ 90149 w 1419523"/>
              <a:gd name="connsiteY3" fmla="*/ 717731 h 717731"/>
              <a:gd name="connsiteX4" fmla="*/ 0 w 1419523"/>
              <a:gd name="connsiteY4" fmla="*/ 329966 h 717731"/>
              <a:gd name="connsiteX5" fmla="*/ 947239 w 1419523"/>
              <a:gd name="connsiteY5" fmla="*/ 0 h 717731"/>
              <a:gd name="connsiteX0" fmla="*/ 947239 w 947239"/>
              <a:gd name="connsiteY0" fmla="*/ 0 h 717731"/>
              <a:gd name="connsiteX1" fmla="*/ 929667 w 947239"/>
              <a:gd name="connsiteY1" fmla="*/ 711200 h 717731"/>
              <a:gd name="connsiteX2" fmla="*/ 90149 w 947239"/>
              <a:gd name="connsiteY2" fmla="*/ 717731 h 717731"/>
              <a:gd name="connsiteX3" fmla="*/ 0 w 947239"/>
              <a:gd name="connsiteY3" fmla="*/ 329966 h 717731"/>
              <a:gd name="connsiteX4" fmla="*/ 947239 w 947239"/>
              <a:gd name="connsiteY4" fmla="*/ 0 h 717731"/>
              <a:gd name="connsiteX0" fmla="*/ 947239 w 1439118"/>
              <a:gd name="connsiteY0" fmla="*/ 0 h 717731"/>
              <a:gd name="connsiteX1" fmla="*/ 1439118 w 1439118"/>
              <a:gd name="connsiteY1" fmla="*/ 711200 h 717731"/>
              <a:gd name="connsiteX2" fmla="*/ 90149 w 1439118"/>
              <a:gd name="connsiteY2" fmla="*/ 717731 h 717731"/>
              <a:gd name="connsiteX3" fmla="*/ 0 w 1439118"/>
              <a:gd name="connsiteY3" fmla="*/ 329966 h 717731"/>
              <a:gd name="connsiteX4" fmla="*/ 947239 w 1439118"/>
              <a:gd name="connsiteY4" fmla="*/ 0 h 717731"/>
              <a:gd name="connsiteX0" fmla="*/ 947239 w 1439118"/>
              <a:gd name="connsiteY0" fmla="*/ 0 h 711200"/>
              <a:gd name="connsiteX1" fmla="*/ 1439118 w 1439118"/>
              <a:gd name="connsiteY1" fmla="*/ 711200 h 711200"/>
              <a:gd name="connsiteX2" fmla="*/ 122806 w 1439118"/>
              <a:gd name="connsiteY2" fmla="*/ 639354 h 711200"/>
              <a:gd name="connsiteX3" fmla="*/ 0 w 1439118"/>
              <a:gd name="connsiteY3" fmla="*/ 329966 h 711200"/>
              <a:gd name="connsiteX4" fmla="*/ 947239 w 1439118"/>
              <a:gd name="connsiteY4" fmla="*/ 0 h 711200"/>
              <a:gd name="connsiteX0" fmla="*/ 947239 w 1439118"/>
              <a:gd name="connsiteY0" fmla="*/ 0 h 711200"/>
              <a:gd name="connsiteX1" fmla="*/ 1439118 w 1439118"/>
              <a:gd name="connsiteY1" fmla="*/ 711200 h 711200"/>
              <a:gd name="connsiteX2" fmla="*/ 214246 w 1439118"/>
              <a:gd name="connsiteY2" fmla="*/ 711199 h 711200"/>
              <a:gd name="connsiteX3" fmla="*/ 0 w 1439118"/>
              <a:gd name="connsiteY3" fmla="*/ 329966 h 711200"/>
              <a:gd name="connsiteX4" fmla="*/ 947239 w 1439118"/>
              <a:gd name="connsiteY4" fmla="*/ 0 h 711200"/>
              <a:gd name="connsiteX0" fmla="*/ 947239 w 1439118"/>
              <a:gd name="connsiteY0" fmla="*/ 0 h 711200"/>
              <a:gd name="connsiteX1" fmla="*/ 1439118 w 1439118"/>
              <a:gd name="connsiteY1" fmla="*/ 711200 h 711200"/>
              <a:gd name="connsiteX2" fmla="*/ 214246 w 1439118"/>
              <a:gd name="connsiteY2" fmla="*/ 711199 h 711200"/>
              <a:gd name="connsiteX3" fmla="*/ 0 w 1439118"/>
              <a:gd name="connsiteY3" fmla="*/ 329966 h 711200"/>
              <a:gd name="connsiteX4" fmla="*/ 947239 w 1439118"/>
              <a:gd name="connsiteY4" fmla="*/ 0 h 711200"/>
              <a:gd name="connsiteX0" fmla="*/ 947239 w 1439118"/>
              <a:gd name="connsiteY0" fmla="*/ 0 h 711200"/>
              <a:gd name="connsiteX1" fmla="*/ 1439118 w 1439118"/>
              <a:gd name="connsiteY1" fmla="*/ 711200 h 711200"/>
              <a:gd name="connsiteX2" fmla="*/ 214246 w 1439118"/>
              <a:gd name="connsiteY2" fmla="*/ 711199 h 711200"/>
              <a:gd name="connsiteX3" fmla="*/ 0 w 1439118"/>
              <a:gd name="connsiteY3" fmla="*/ 329966 h 711200"/>
              <a:gd name="connsiteX4" fmla="*/ 947239 w 1439118"/>
              <a:gd name="connsiteY4" fmla="*/ 0 h 711200"/>
              <a:gd name="connsiteX0" fmla="*/ 947239 w 1439124"/>
              <a:gd name="connsiteY0" fmla="*/ 0 h 712574"/>
              <a:gd name="connsiteX1" fmla="*/ 1439118 w 1439124"/>
              <a:gd name="connsiteY1" fmla="*/ 711200 h 712574"/>
              <a:gd name="connsiteX2" fmla="*/ 214246 w 1439124"/>
              <a:gd name="connsiteY2" fmla="*/ 711199 h 712574"/>
              <a:gd name="connsiteX3" fmla="*/ 0 w 1439124"/>
              <a:gd name="connsiteY3" fmla="*/ 329966 h 712574"/>
              <a:gd name="connsiteX4" fmla="*/ 947239 w 1439124"/>
              <a:gd name="connsiteY4" fmla="*/ 0 h 712574"/>
              <a:gd name="connsiteX0" fmla="*/ 947239 w 1439124"/>
              <a:gd name="connsiteY0" fmla="*/ 0 h 724262"/>
              <a:gd name="connsiteX1" fmla="*/ 1439118 w 1439124"/>
              <a:gd name="connsiteY1" fmla="*/ 711200 h 724262"/>
              <a:gd name="connsiteX2" fmla="*/ 207715 w 1439124"/>
              <a:gd name="connsiteY2" fmla="*/ 724262 h 724262"/>
              <a:gd name="connsiteX3" fmla="*/ 0 w 1439124"/>
              <a:gd name="connsiteY3" fmla="*/ 329966 h 724262"/>
              <a:gd name="connsiteX4" fmla="*/ 947239 w 1439124"/>
              <a:gd name="connsiteY4" fmla="*/ 0 h 724262"/>
              <a:gd name="connsiteX0" fmla="*/ 947239 w 1439129"/>
              <a:gd name="connsiteY0" fmla="*/ 0 h 724262"/>
              <a:gd name="connsiteX1" fmla="*/ 1439118 w 1439129"/>
              <a:gd name="connsiteY1" fmla="*/ 711200 h 724262"/>
              <a:gd name="connsiteX2" fmla="*/ 207715 w 1439129"/>
              <a:gd name="connsiteY2" fmla="*/ 724262 h 724262"/>
              <a:gd name="connsiteX3" fmla="*/ 0 w 1439129"/>
              <a:gd name="connsiteY3" fmla="*/ 329966 h 724262"/>
              <a:gd name="connsiteX4" fmla="*/ 947239 w 1439129"/>
              <a:gd name="connsiteY4" fmla="*/ 0 h 724262"/>
              <a:gd name="connsiteX0" fmla="*/ 947239 w 1458722"/>
              <a:gd name="connsiteY0" fmla="*/ 0 h 724262"/>
              <a:gd name="connsiteX1" fmla="*/ 1458712 w 1458722"/>
              <a:gd name="connsiteY1" fmla="*/ 704668 h 724262"/>
              <a:gd name="connsiteX2" fmla="*/ 207715 w 1458722"/>
              <a:gd name="connsiteY2" fmla="*/ 724262 h 724262"/>
              <a:gd name="connsiteX3" fmla="*/ 0 w 1458722"/>
              <a:gd name="connsiteY3" fmla="*/ 329966 h 724262"/>
              <a:gd name="connsiteX4" fmla="*/ 947239 w 1458722"/>
              <a:gd name="connsiteY4" fmla="*/ 0 h 724262"/>
              <a:gd name="connsiteX0" fmla="*/ 947239 w 1217066"/>
              <a:gd name="connsiteY0" fmla="*/ 0 h 724262"/>
              <a:gd name="connsiteX1" fmla="*/ 1217050 w 1217066"/>
              <a:gd name="connsiteY1" fmla="*/ 704668 h 724262"/>
              <a:gd name="connsiteX2" fmla="*/ 207715 w 1217066"/>
              <a:gd name="connsiteY2" fmla="*/ 724262 h 724262"/>
              <a:gd name="connsiteX3" fmla="*/ 0 w 1217066"/>
              <a:gd name="connsiteY3" fmla="*/ 329966 h 724262"/>
              <a:gd name="connsiteX4" fmla="*/ 947239 w 1217066"/>
              <a:gd name="connsiteY4" fmla="*/ 0 h 724262"/>
              <a:gd name="connsiteX0" fmla="*/ 947239 w 1220241"/>
              <a:gd name="connsiteY0" fmla="*/ 0 h 724262"/>
              <a:gd name="connsiteX1" fmla="*/ 1220225 w 1220241"/>
              <a:gd name="connsiteY1" fmla="*/ 711018 h 724262"/>
              <a:gd name="connsiteX2" fmla="*/ 207715 w 1220241"/>
              <a:gd name="connsiteY2" fmla="*/ 724262 h 724262"/>
              <a:gd name="connsiteX3" fmla="*/ 0 w 1220241"/>
              <a:gd name="connsiteY3" fmla="*/ 329966 h 724262"/>
              <a:gd name="connsiteX4" fmla="*/ 947239 w 1220241"/>
              <a:gd name="connsiteY4" fmla="*/ 0 h 724262"/>
              <a:gd name="connsiteX0" fmla="*/ 947239 w 1074199"/>
              <a:gd name="connsiteY0" fmla="*/ 0 h 731464"/>
              <a:gd name="connsiteX1" fmla="*/ 1074175 w 1074199"/>
              <a:gd name="connsiteY1" fmla="*/ 730068 h 731464"/>
              <a:gd name="connsiteX2" fmla="*/ 207715 w 1074199"/>
              <a:gd name="connsiteY2" fmla="*/ 724262 h 731464"/>
              <a:gd name="connsiteX3" fmla="*/ 0 w 1074199"/>
              <a:gd name="connsiteY3" fmla="*/ 329966 h 731464"/>
              <a:gd name="connsiteX4" fmla="*/ 947239 w 1074199"/>
              <a:gd name="connsiteY4" fmla="*/ 0 h 731464"/>
              <a:gd name="connsiteX0" fmla="*/ 947239 w 1074175"/>
              <a:gd name="connsiteY0" fmla="*/ 0 h 730544"/>
              <a:gd name="connsiteX1" fmla="*/ 1074175 w 1074175"/>
              <a:gd name="connsiteY1" fmla="*/ 730068 h 730544"/>
              <a:gd name="connsiteX2" fmla="*/ 207715 w 1074175"/>
              <a:gd name="connsiteY2" fmla="*/ 724262 h 730544"/>
              <a:gd name="connsiteX3" fmla="*/ 0 w 1074175"/>
              <a:gd name="connsiteY3" fmla="*/ 329966 h 730544"/>
              <a:gd name="connsiteX4" fmla="*/ 947239 w 1074175"/>
              <a:gd name="connsiteY4" fmla="*/ 0 h 730544"/>
              <a:gd name="connsiteX0" fmla="*/ 947239 w 1191650"/>
              <a:gd name="connsiteY0" fmla="*/ 0 h 724262"/>
              <a:gd name="connsiteX1" fmla="*/ 1191650 w 1191650"/>
              <a:gd name="connsiteY1" fmla="*/ 717368 h 724262"/>
              <a:gd name="connsiteX2" fmla="*/ 207715 w 1191650"/>
              <a:gd name="connsiteY2" fmla="*/ 724262 h 724262"/>
              <a:gd name="connsiteX3" fmla="*/ 0 w 1191650"/>
              <a:gd name="connsiteY3" fmla="*/ 329966 h 724262"/>
              <a:gd name="connsiteX4" fmla="*/ 947239 w 1191650"/>
              <a:gd name="connsiteY4" fmla="*/ 0 h 724262"/>
              <a:gd name="connsiteX0" fmla="*/ 947239 w 1191650"/>
              <a:gd name="connsiteY0" fmla="*/ 0 h 717368"/>
              <a:gd name="connsiteX1" fmla="*/ 1191650 w 1191650"/>
              <a:gd name="connsiteY1" fmla="*/ 717368 h 717368"/>
              <a:gd name="connsiteX2" fmla="*/ 191840 w 1191650"/>
              <a:gd name="connsiteY2" fmla="*/ 698862 h 717368"/>
              <a:gd name="connsiteX3" fmla="*/ 0 w 1191650"/>
              <a:gd name="connsiteY3" fmla="*/ 329966 h 717368"/>
              <a:gd name="connsiteX4" fmla="*/ 947239 w 1191650"/>
              <a:gd name="connsiteY4" fmla="*/ 0 h 717368"/>
              <a:gd name="connsiteX0" fmla="*/ 947239 w 1226575"/>
              <a:gd name="connsiteY0" fmla="*/ 0 h 701493"/>
              <a:gd name="connsiteX1" fmla="*/ 1226575 w 1226575"/>
              <a:gd name="connsiteY1" fmla="*/ 701493 h 701493"/>
              <a:gd name="connsiteX2" fmla="*/ 191840 w 1226575"/>
              <a:gd name="connsiteY2" fmla="*/ 698862 h 701493"/>
              <a:gd name="connsiteX3" fmla="*/ 0 w 1226575"/>
              <a:gd name="connsiteY3" fmla="*/ 329966 h 701493"/>
              <a:gd name="connsiteX4" fmla="*/ 947239 w 1226575"/>
              <a:gd name="connsiteY4" fmla="*/ 0 h 701493"/>
              <a:gd name="connsiteX0" fmla="*/ 947239 w 1226575"/>
              <a:gd name="connsiteY0" fmla="*/ 0 h 705212"/>
              <a:gd name="connsiteX1" fmla="*/ 1226575 w 1226575"/>
              <a:gd name="connsiteY1" fmla="*/ 701493 h 705212"/>
              <a:gd name="connsiteX2" fmla="*/ 198190 w 1226575"/>
              <a:gd name="connsiteY2" fmla="*/ 705212 h 705212"/>
              <a:gd name="connsiteX3" fmla="*/ 0 w 1226575"/>
              <a:gd name="connsiteY3" fmla="*/ 329966 h 705212"/>
              <a:gd name="connsiteX4" fmla="*/ 947239 w 1226575"/>
              <a:gd name="connsiteY4" fmla="*/ 0 h 705212"/>
              <a:gd name="connsiteX0" fmla="*/ 953589 w 1232925"/>
              <a:gd name="connsiteY0" fmla="*/ 0 h 705212"/>
              <a:gd name="connsiteX1" fmla="*/ 1232925 w 1232925"/>
              <a:gd name="connsiteY1" fmla="*/ 701493 h 705212"/>
              <a:gd name="connsiteX2" fmla="*/ 204540 w 1232925"/>
              <a:gd name="connsiteY2" fmla="*/ 705212 h 705212"/>
              <a:gd name="connsiteX3" fmla="*/ 0 w 1232925"/>
              <a:gd name="connsiteY3" fmla="*/ 320441 h 705212"/>
              <a:gd name="connsiteX4" fmla="*/ 953589 w 1232925"/>
              <a:gd name="connsiteY4" fmla="*/ 0 h 705212"/>
              <a:gd name="connsiteX0" fmla="*/ 969464 w 1232925"/>
              <a:gd name="connsiteY0" fmla="*/ 0 h 711562"/>
              <a:gd name="connsiteX1" fmla="*/ 1232925 w 1232925"/>
              <a:gd name="connsiteY1" fmla="*/ 707843 h 711562"/>
              <a:gd name="connsiteX2" fmla="*/ 204540 w 1232925"/>
              <a:gd name="connsiteY2" fmla="*/ 711562 h 711562"/>
              <a:gd name="connsiteX3" fmla="*/ 0 w 1232925"/>
              <a:gd name="connsiteY3" fmla="*/ 326791 h 711562"/>
              <a:gd name="connsiteX4" fmla="*/ 969464 w 1232925"/>
              <a:gd name="connsiteY4" fmla="*/ 0 h 7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925" h="711562">
                <a:moveTo>
                  <a:pt x="969464" y="0"/>
                </a:moveTo>
                <a:lnTo>
                  <a:pt x="1232925" y="707843"/>
                </a:lnTo>
                <a:lnTo>
                  <a:pt x="204540" y="711562"/>
                </a:lnTo>
                <a:cubicBezTo>
                  <a:pt x="204971" y="708581"/>
                  <a:pt x="71415" y="453869"/>
                  <a:pt x="0" y="326791"/>
                </a:cubicBezTo>
                <a:lnTo>
                  <a:pt x="969464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166255"/>
            <a:ext cx="5526630" cy="4498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1313C69-4A20-3803-35E5-67D1969D5C1D}"/>
              </a:ext>
            </a:extLst>
          </p:cNvPr>
          <p:cNvSpPr/>
          <p:nvPr/>
        </p:nvSpPr>
        <p:spPr>
          <a:xfrm rot="10800000">
            <a:off x="6238874" y="-1"/>
            <a:ext cx="1433635" cy="480640"/>
          </a:xfrm>
          <a:custGeom>
            <a:avLst/>
            <a:gdLst>
              <a:gd name="connsiteX0" fmla="*/ 2064754 w 2064754"/>
              <a:gd name="connsiteY0" fmla="*/ 328243 h 328243"/>
              <a:gd name="connsiteX1" fmla="*/ 0 w 2064754"/>
              <a:gd name="connsiteY1" fmla="*/ 328243 h 328243"/>
              <a:gd name="connsiteX2" fmla="*/ 600464 w 2064754"/>
              <a:gd name="connsiteY2" fmla="*/ 0 h 328243"/>
              <a:gd name="connsiteX3" fmla="*/ 2064754 w 2064754"/>
              <a:gd name="connsiteY3" fmla="*/ 328243 h 328243"/>
              <a:gd name="connsiteX0" fmla="*/ 2064754 w 2064754"/>
              <a:gd name="connsiteY0" fmla="*/ 333696 h 333696"/>
              <a:gd name="connsiteX1" fmla="*/ 0 w 2064754"/>
              <a:gd name="connsiteY1" fmla="*/ 333696 h 333696"/>
              <a:gd name="connsiteX2" fmla="*/ 701963 w 2064754"/>
              <a:gd name="connsiteY2" fmla="*/ 0 h 333696"/>
              <a:gd name="connsiteX3" fmla="*/ 2064754 w 2064754"/>
              <a:gd name="connsiteY3" fmla="*/ 333696 h 333696"/>
              <a:gd name="connsiteX0" fmla="*/ 2064754 w 2064754"/>
              <a:gd name="connsiteY0" fmla="*/ 380049 h 380049"/>
              <a:gd name="connsiteX1" fmla="*/ 0 w 2064754"/>
              <a:gd name="connsiteY1" fmla="*/ 380049 h 380049"/>
              <a:gd name="connsiteX2" fmla="*/ 748099 w 2064754"/>
              <a:gd name="connsiteY2" fmla="*/ 0 h 380049"/>
              <a:gd name="connsiteX3" fmla="*/ 2064754 w 2064754"/>
              <a:gd name="connsiteY3" fmla="*/ 380049 h 380049"/>
              <a:gd name="connsiteX0" fmla="*/ 2064754 w 2064754"/>
              <a:gd name="connsiteY0" fmla="*/ 407316 h 407316"/>
              <a:gd name="connsiteX1" fmla="*/ 0 w 2064754"/>
              <a:gd name="connsiteY1" fmla="*/ 407316 h 407316"/>
              <a:gd name="connsiteX2" fmla="*/ 771166 w 2064754"/>
              <a:gd name="connsiteY2" fmla="*/ 0 h 407316"/>
              <a:gd name="connsiteX3" fmla="*/ 2064754 w 2064754"/>
              <a:gd name="connsiteY3" fmla="*/ 407316 h 407316"/>
              <a:gd name="connsiteX0" fmla="*/ 2083208 w 2083208"/>
              <a:gd name="connsiteY0" fmla="*/ 407316 h 407316"/>
              <a:gd name="connsiteX1" fmla="*/ 0 w 2083208"/>
              <a:gd name="connsiteY1" fmla="*/ 407316 h 407316"/>
              <a:gd name="connsiteX2" fmla="*/ 771166 w 2083208"/>
              <a:gd name="connsiteY2" fmla="*/ 0 h 407316"/>
              <a:gd name="connsiteX3" fmla="*/ 2083208 w 2083208"/>
              <a:gd name="connsiteY3" fmla="*/ 407316 h 407316"/>
              <a:gd name="connsiteX0" fmla="*/ 2083208 w 2083208"/>
              <a:gd name="connsiteY0" fmla="*/ 412769 h 412769"/>
              <a:gd name="connsiteX1" fmla="*/ 0 w 2083208"/>
              <a:gd name="connsiteY1" fmla="*/ 412769 h 412769"/>
              <a:gd name="connsiteX2" fmla="*/ 789621 w 2083208"/>
              <a:gd name="connsiteY2" fmla="*/ 0 h 412769"/>
              <a:gd name="connsiteX3" fmla="*/ 2083208 w 2083208"/>
              <a:gd name="connsiteY3" fmla="*/ 412769 h 41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208" h="412769">
                <a:moveTo>
                  <a:pt x="2083208" y="412769"/>
                </a:moveTo>
                <a:lnTo>
                  <a:pt x="0" y="412769"/>
                </a:lnTo>
                <a:lnTo>
                  <a:pt x="789621" y="0"/>
                </a:lnTo>
                <a:lnTo>
                  <a:pt x="2083208" y="412769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657" r:id="rId3"/>
    <p:sldLayoutId id="2147483675" r:id="rId4"/>
    <p:sldLayoutId id="2147483714" r:id="rId5"/>
    <p:sldLayoutId id="2147483686" r:id="rId6"/>
    <p:sldLayoutId id="2147483727" r:id="rId7"/>
    <p:sldLayoutId id="2147483725" r:id="rId8"/>
    <p:sldLayoutId id="2147483734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none" spc="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lang="en-US" sz="3400" kern="1200" baseline="300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2890" userDrawn="1">
          <p15:clr>
            <a:srgbClr val="F26B43"/>
          </p15:clr>
        </p15:guide>
        <p15:guide id="6" orient="horz" pos="259" userDrawn="1">
          <p15:clr>
            <a:srgbClr val="F26B43"/>
          </p15:clr>
        </p15:guide>
        <p15:guide id="7" pos="1315" userDrawn="1">
          <p15:clr>
            <a:srgbClr val="F26B43"/>
          </p15:clr>
        </p15:guide>
        <p15:guide id="8" orient="horz" pos="4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6491EB7-64BC-80D0-5E3B-FAC13FB149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"/>
            <a:ext cx="9144000" cy="71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166255"/>
            <a:ext cx="5526630" cy="4498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CA6F-BB62-E956-7863-6A634BADE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709" y="4825411"/>
            <a:ext cx="5648098" cy="2312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GB"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GB"/>
              <a:t>Change organiser's name in the footer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424F6-7C94-F5FD-D5AC-182CC90A069C}"/>
              </a:ext>
            </a:extLst>
          </p:cNvPr>
          <p:cNvSpPr txBox="1"/>
          <p:nvPr userDrawn="1"/>
        </p:nvSpPr>
        <p:spPr>
          <a:xfrm>
            <a:off x="466952" y="4724328"/>
            <a:ext cx="147019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Side event organised by: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120295-056E-9104-6E04-C1159D371FB3}"/>
              </a:ext>
            </a:extLst>
          </p:cNvPr>
          <p:cNvCxnSpPr>
            <a:cxnSpLocks/>
          </p:cNvCxnSpPr>
          <p:nvPr userDrawn="1"/>
        </p:nvCxnSpPr>
        <p:spPr>
          <a:xfrm>
            <a:off x="468313" y="4654194"/>
            <a:ext cx="8207375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1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none" spc="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lang="en-US" sz="3400" kern="1200" baseline="300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13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2890">
          <p15:clr>
            <a:srgbClr val="F26B43"/>
          </p15:clr>
        </p15:guide>
        <p15:guide id="6" orient="horz" pos="259">
          <p15:clr>
            <a:srgbClr val="F26B43"/>
          </p15:clr>
        </p15:guide>
        <p15:guide id="7" pos="1315">
          <p15:clr>
            <a:srgbClr val="F26B43"/>
          </p15:clr>
        </p15:guide>
        <p15:guide id="8" orient="horz" pos="169">
          <p15:clr>
            <a:srgbClr val="F26B43"/>
          </p15:clr>
        </p15:guide>
        <p15:guide id="9" orient="horz" pos="2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dmun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2EAC-75C6-F167-D6A9-44CEABCA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31888"/>
            <a:ext cx="4103687" cy="2047938"/>
          </a:xfrm>
        </p:spPr>
        <p:txBody>
          <a:bodyPr>
            <a:normAutofit/>
          </a:bodyPr>
          <a:lstStyle/>
          <a:p>
            <a:r>
              <a:rPr lang="en-US"/>
              <a:t>REPORT BACK FROM NATIONAL DIRECTORS BREAKOUT GROUPS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BB0EE-D895-8AA5-18FE-5EBEED8E7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/>
              <a:t>Mr. Steinar Essen </a:t>
            </a:r>
            <a:br>
              <a:rPr lang="en-GB"/>
            </a:br>
            <a:r>
              <a:rPr lang="en-GB" sz="1600"/>
              <a:t>Global Mine Action Advisor, UNDP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5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908-312A-0F58-B070-5AC6313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National Director - Breakout Groups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DDA7B0-C642-3DF4-4AE6-B9D6E0C08AE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8314" y="868073"/>
            <a:ext cx="3960000" cy="2016556"/>
          </a:xfr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>
                <a:solidFill>
                  <a:srgbClr val="DD313C"/>
                </a:solidFill>
              </a:rPr>
              <a:t> Breakout Group French </a:t>
            </a:r>
          </a:p>
          <a:p>
            <a:pPr marL="0" indent="0" algn="ctr">
              <a:buNone/>
            </a:pPr>
            <a:r>
              <a:rPr lang="en-GB" altLang="ko-KR"/>
              <a:t>Burkina Faso, Burundi, Cameroon, Central African Republic, Chad, DR Congo, Côte d'Ivoire, Lebanon, Mali, Mauritania, Morocco, Niger</a:t>
            </a:r>
            <a:endParaRPr lang="en-GB">
              <a:solidFill>
                <a:srgbClr val="DD313C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8EE85D3-684E-0846-A8FB-BD867E7CD9A1}"/>
              </a:ext>
            </a:extLst>
          </p:cNvPr>
          <p:cNvSpPr txBox="1">
            <a:spLocks/>
          </p:cNvSpPr>
          <p:nvPr/>
        </p:nvSpPr>
        <p:spPr>
          <a:xfrm>
            <a:off x="4511233" y="871643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rgbClr val="DD313C"/>
                </a:solidFill>
              </a:rPr>
              <a:t> Breakout Group Arabic </a:t>
            </a:r>
          </a:p>
          <a:p>
            <a:pPr marL="0" indent="0" algn="ctr">
              <a:buNone/>
            </a:pPr>
            <a:r>
              <a:rPr lang="en-GB" altLang="ko-KR"/>
              <a:t>Algeria, Djibouti, Iraq, Jordan, Libya, Somalia, State of Palestine, Sudan,    Syrian Arab Republic, Yemen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80DA4C-4FFD-88A2-E66E-A90C863E91E9}"/>
              </a:ext>
            </a:extLst>
          </p:cNvPr>
          <p:cNvSpPr txBox="1">
            <a:spLocks/>
          </p:cNvSpPr>
          <p:nvPr/>
        </p:nvSpPr>
        <p:spPr>
          <a:xfrm>
            <a:off x="4511233" y="2964071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rgbClr val="DD313C"/>
                </a:solidFill>
              </a:rPr>
              <a:t> Breakout Group English II </a:t>
            </a:r>
          </a:p>
          <a:p>
            <a:pPr marL="177800" lvl="1" indent="0" algn="ctr">
              <a:buNone/>
            </a:pPr>
            <a:r>
              <a:rPr lang="en-GB" altLang="ko-KR"/>
              <a:t>Albania, Angola, Argentina, Azerbaijan, Cyprus, Dominican Republic, Ecuador, Ethiopia, Ghana, Iran, Mozambique, Nigeria, Peru, Russian Federation, Sierra Leone, Sri Lanka, </a:t>
            </a:r>
            <a:br>
              <a:rPr lang="en-GB" altLang="ko-KR"/>
            </a:br>
            <a:r>
              <a:rPr lang="en-GB" altLang="ko-KR"/>
              <a:t>South Sudan, Uganda, Zambia, Zimbabwe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5188DF-1F44-CE2E-85AA-23028A21D89E}"/>
              </a:ext>
            </a:extLst>
          </p:cNvPr>
          <p:cNvSpPr txBox="1">
            <a:spLocks/>
          </p:cNvSpPr>
          <p:nvPr/>
        </p:nvSpPr>
        <p:spPr>
          <a:xfrm>
            <a:off x="468314" y="2960501"/>
            <a:ext cx="3960000" cy="201655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rgbClr val="DD313C"/>
                </a:solidFill>
              </a:rPr>
              <a:t> Breakout Group English I  </a:t>
            </a:r>
          </a:p>
          <a:p>
            <a:pPr marL="0" indent="0" algn="ctr">
              <a:buNone/>
            </a:pPr>
            <a:r>
              <a:rPr lang="en-GB" altLang="ko-KR"/>
              <a:t>Afghanistan, Armenia, Bosnia and Herzegovina, Cambodia, Israel, Republic of Korea, Lao PDR, Mexico, Myanmar, Palau, Philippines, Serbia, Solomon Islands, Tajikistan, Thailand, Türkiye, Ukraine, </a:t>
            </a:r>
            <a:br>
              <a:rPr lang="en-GB" altLang="ko-KR"/>
            </a:br>
            <a:r>
              <a:rPr lang="en-GB" altLang="ko-KR"/>
              <a:t>Viet Nam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6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908-312A-0F58-B070-5AC6313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I: Regional coordination and cooperation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80DA4C-4FFD-88A2-E66E-A90C863E91E9}"/>
              </a:ext>
            </a:extLst>
          </p:cNvPr>
          <p:cNvSpPr txBox="1">
            <a:spLocks/>
          </p:cNvSpPr>
          <p:nvPr/>
        </p:nvSpPr>
        <p:spPr>
          <a:xfrm>
            <a:off x="4511233" y="2964071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English 2 </a:t>
            </a:r>
          </a:p>
          <a:p>
            <a:pPr lvl="1"/>
            <a:r>
              <a:rPr lang="en-GB" sz="1200">
                <a:solidFill>
                  <a:srgbClr val="000000"/>
                </a:solidFill>
                <a:cs typeface="Arial"/>
              </a:rPr>
              <a:t>The barrier to access territory due to poor cooperation</a:t>
            </a:r>
          </a:p>
          <a:p>
            <a:pPr lvl="1"/>
            <a:r>
              <a:rPr lang="en-GB" sz="1200">
                <a:cs typeface="Arial"/>
              </a:rPr>
              <a:t>Language barriers to coordinate</a:t>
            </a:r>
          </a:p>
          <a:p>
            <a:pPr lvl="1"/>
            <a:r>
              <a:rPr lang="en-GB" sz="1200">
                <a:cs typeface="Arial"/>
              </a:rPr>
              <a:t>Accurate information has to be shared</a:t>
            </a:r>
          </a:p>
          <a:p>
            <a:pPr lvl="1"/>
            <a:r>
              <a:rPr lang="en-GB" sz="1200">
                <a:cs typeface="Arial"/>
              </a:rPr>
              <a:t>Regional cooperation to be strengthened – African Union</a:t>
            </a:r>
          </a:p>
          <a:p>
            <a:endParaRPr lang="en-GB">
              <a:cs typeface="Arial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5188DF-1F44-CE2E-85AA-23028A21D89E}"/>
              </a:ext>
            </a:extLst>
          </p:cNvPr>
          <p:cNvSpPr txBox="1">
            <a:spLocks/>
          </p:cNvSpPr>
          <p:nvPr/>
        </p:nvSpPr>
        <p:spPr>
          <a:xfrm>
            <a:off x="468314" y="2960501"/>
            <a:ext cx="3960000" cy="201655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rgbClr val="DD313C"/>
                </a:solidFill>
              </a:rPr>
              <a:t> </a:t>
            </a:r>
            <a:r>
              <a:rPr lang="en-GB" b="1">
                <a:solidFill>
                  <a:srgbClr val="DD313C"/>
                </a:solidFill>
              </a:rPr>
              <a:t>Breakout group English 1 </a:t>
            </a:r>
            <a:r>
              <a:rPr lang="en-GB">
                <a:solidFill>
                  <a:srgbClr val="DD313C"/>
                </a:solidFill>
              </a:rPr>
              <a:t> 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Cooperation across resource mobilization and knowledge sharing of both practice and practitioners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Nationally owned processes facilitate success through political buy-in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Challenges in cross-border clearance and identification of mechanisms to support regional funding </a:t>
            </a:r>
          </a:p>
          <a:p>
            <a:pPr lvl="1"/>
            <a:endParaRPr lang="en-GB" sz="1200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4DDA7B0-C642-3DF4-4AE6-B9D6E0C08AE6}"/>
              </a:ext>
            </a:extLst>
          </p:cNvPr>
          <p:cNvSpPr>
            <a:spLocks noGrp="1"/>
          </p:cNvSpPr>
          <p:nvPr/>
        </p:nvSpPr>
        <p:spPr>
          <a:xfrm>
            <a:off x="468314" y="868073"/>
            <a:ext cx="3960000" cy="2016556"/>
          </a:xfrm>
          <a:prstGeom prst="rect">
            <a:avLst/>
          </a:prstGeom>
          <a:noFill/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 lnSpcReduction="100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GB" b="1">
                <a:solidFill>
                  <a:srgbClr val="DD313C"/>
                </a:solidFill>
                <a:cs typeface="Arial"/>
              </a:rPr>
              <a:t> </a:t>
            </a:r>
            <a:r>
              <a:rPr lang="en-GB" b="1">
                <a:solidFill>
                  <a:srgbClr val="DD313C"/>
                </a:solidFill>
              </a:rPr>
              <a:t>Breakout Group French</a:t>
            </a:r>
            <a:endParaRPr lang="ko-KR" altLang="en-US">
              <a:cs typeface="Arial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rgbClr val="0D0D0D"/>
                </a:solidFill>
                <a:ea typeface="+mn-lt"/>
                <a:cs typeface="+mn-lt"/>
              </a:rPr>
              <a:t> fundamental for promoting exchange of experiences (challenges and opportunities) </a:t>
            </a:r>
            <a:endParaRPr lang="en-GB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rgbClr val="0D0D0D"/>
                </a:solidFill>
                <a:ea typeface="+mn-lt"/>
                <a:cs typeface="+mn-lt"/>
              </a:rPr>
              <a:t>implementing regional training covering key thematic areas </a:t>
            </a:r>
            <a:endParaRPr lang="en-GB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rgbClr val="0D0D0D"/>
                </a:solidFill>
                <a:ea typeface="+mn-lt"/>
                <a:cs typeface="+mn-lt"/>
              </a:rPr>
              <a:t>appropriate venues for conducting regional activities, such as CPADD (Benin) and ERDHL (Lebanon) required. </a:t>
            </a:r>
            <a:endParaRPr lang="en-GB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rgbClr val="0D0D0D"/>
                </a:solidFill>
                <a:ea typeface="+mn-lt"/>
                <a:cs typeface="+mn-lt"/>
              </a:rPr>
              <a:t>GICHD is an important actor (Regional Cooperation Programmes)</a:t>
            </a:r>
            <a:endParaRPr lang="en-GB" sz="1200">
              <a:solidFill>
                <a:srgbClr val="0D0D0D"/>
              </a:solidFill>
              <a:cs typeface="Arial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8EE85D3-684E-0846-A8FB-BD867E7CD9A1}"/>
              </a:ext>
            </a:extLst>
          </p:cNvPr>
          <p:cNvSpPr txBox="1">
            <a:spLocks/>
          </p:cNvSpPr>
          <p:nvPr/>
        </p:nvSpPr>
        <p:spPr>
          <a:xfrm>
            <a:off x="4511233" y="871643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0" anchor="t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1600" b="1">
                <a:solidFill>
                  <a:srgbClr val="DD313C"/>
                </a:solidFill>
              </a:rPr>
              <a:t>Breakout Group Arabic</a:t>
            </a:r>
            <a:endParaRPr lang="ko-KR" altLang="en-US" sz="1600" b="1">
              <a:solidFill>
                <a:srgbClr val="DD313C"/>
              </a:solidFill>
              <a:ea typeface="굴림"/>
              <a:cs typeface="Arial"/>
            </a:endParaRPr>
          </a:p>
          <a:p>
            <a:pPr marL="171450" indent="-171450">
              <a:spcBef>
                <a:spcPts val="200"/>
              </a:spcBef>
              <a:buFont typeface="Arial"/>
              <a:buChar char="•"/>
            </a:pPr>
            <a:r>
              <a:rPr lang="en-US" altLang="ko-KR" sz="1200">
                <a:solidFill>
                  <a:srgbClr val="0D0D0D"/>
                </a:solidFill>
                <a:ea typeface="+mn-lt"/>
                <a:cs typeface="+mn-lt"/>
              </a:rPr>
              <a:t>Create a regional mechanism to share best practices and expertise amongst countries in the region based on needs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</a:pPr>
            <a:r>
              <a:rPr lang="en-US" altLang="ko-KR" sz="1200">
                <a:solidFill>
                  <a:srgbClr val="0D0D0D"/>
                </a:solidFill>
                <a:ea typeface="+mn-lt"/>
                <a:cs typeface="+mn-lt"/>
              </a:rPr>
              <a:t>Establish a Mine Action regional group to ensure border cooperation and experience sharing. Topics to discuss - data management, VA and related technical aspects </a:t>
            </a:r>
            <a:endParaRPr lang="ko-KR" altLang="en-US" sz="1200">
              <a:solidFill>
                <a:srgbClr val="0D0D0D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200"/>
              </a:spcBef>
              <a:buFont typeface="Arial"/>
              <a:buChar char="•"/>
            </a:pPr>
            <a:r>
              <a:rPr lang="en-US" altLang="ko-KR" sz="1200">
                <a:solidFill>
                  <a:srgbClr val="0D0D0D"/>
                </a:solidFill>
                <a:ea typeface="+mn-lt"/>
                <a:cs typeface="+mn-lt"/>
              </a:rPr>
              <a:t>Resources mobilization for the sector in the region under the relevant international and multilateral frameworks (e.g. GICHD, UNMAS).  </a:t>
            </a:r>
            <a:endParaRPr lang="ko-KR" altLang="en-US" sz="1200">
              <a:solidFill>
                <a:srgbClr val="0D0D0D"/>
              </a:solidFill>
              <a:ea typeface="+mn-lt"/>
              <a:cs typeface="+mn-lt"/>
            </a:endParaRPr>
          </a:p>
          <a:p>
            <a:pPr marL="0" indent="0">
              <a:spcBef>
                <a:spcPts val="200"/>
              </a:spcBef>
              <a:buNone/>
            </a:pPr>
            <a:endParaRPr lang="en-GB" altLang="ko-KR" sz="1200">
              <a:solidFill>
                <a:srgbClr val="0D0D0D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0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908-312A-0F58-B070-5AC6313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II: Resource mobilization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80DA4C-4FFD-88A2-E66E-A90C863E91E9}"/>
              </a:ext>
            </a:extLst>
          </p:cNvPr>
          <p:cNvSpPr txBox="1">
            <a:spLocks/>
          </p:cNvSpPr>
          <p:nvPr/>
        </p:nvSpPr>
        <p:spPr>
          <a:xfrm>
            <a:off x="4469211" y="2300123"/>
            <a:ext cx="4002022" cy="267693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 lnSpcReduction="100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English 2 </a:t>
            </a:r>
            <a:endParaRPr lang="en-GB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Sustainable funding in advance and longer term support 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Mainly focusing on mine clearance and giving support to other activities 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Difficult to calculate cost /km2 depending on country situations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Selection criteria for funding need to be revised by the donor country - </a:t>
            </a:r>
            <a:r>
              <a:rPr lang="en-GB" sz="1200">
                <a:solidFill>
                  <a:schemeClr val="dk1"/>
                </a:solidFill>
                <a:cs typeface="Arial"/>
              </a:rPr>
              <a:t>Recognise the challenges facing NMAA and ask for priority from the national authority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Poor coordination with national authority when funds are allocated to agencies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5188DF-1F44-CE2E-85AA-23028A21D89E}"/>
              </a:ext>
            </a:extLst>
          </p:cNvPr>
          <p:cNvSpPr txBox="1">
            <a:spLocks/>
          </p:cNvSpPr>
          <p:nvPr/>
        </p:nvSpPr>
        <p:spPr>
          <a:xfrm>
            <a:off x="468314" y="2296553"/>
            <a:ext cx="4002022" cy="2672100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 fontScale="925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>
                <a:solidFill>
                  <a:srgbClr val="DD313C"/>
                </a:solidFill>
              </a:rPr>
              <a:t> Breakout group English 1  </a:t>
            </a:r>
            <a:endParaRPr lang="en-GB" sz="1700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Critical to have one national voice and established platforms to facilitate dialogue with partners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A well-articulated national mine action strategy is key.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National capacity to fulfil commitments needs to be demonstrated - Underpinning principles of transparency and accountability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Building in social considerations (gender and inclusion) as a crosscutting issue and establishing mine action as an integrated part of recovery and reconstruction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Challenges with 'demand' for sustainability and what it means for sustainability within required service provision</a:t>
            </a:r>
          </a:p>
          <a:p>
            <a:endParaRPr lang="en-GB">
              <a:solidFill>
                <a:schemeClr val="dk1"/>
              </a:solidFill>
              <a:cs typeface="Arial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4DDA7B0-C642-3DF4-4AE6-B9D6E0C08AE6}"/>
              </a:ext>
            </a:extLst>
          </p:cNvPr>
          <p:cNvSpPr>
            <a:spLocks noGrp="1"/>
          </p:cNvSpPr>
          <p:nvPr/>
        </p:nvSpPr>
        <p:spPr>
          <a:xfrm>
            <a:off x="466182" y="874470"/>
            <a:ext cx="7994117" cy="1302181"/>
          </a:xfrm>
          <a:prstGeom prst="rect">
            <a:avLst/>
          </a:prstGeom>
          <a:noFill/>
          <a:ln w="9525"/>
          <a:effectLst>
            <a:reflection endPos="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 lnSpcReduction="100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GB" b="1">
                <a:solidFill>
                  <a:srgbClr val="DD313C"/>
                </a:solidFill>
              </a:rPr>
              <a:t>Breakout Group French</a:t>
            </a:r>
            <a:endParaRPr lang="en-GB" altLang="ko-KR" sz="1100" b="1">
              <a:solidFill>
                <a:srgbClr val="DD313C"/>
              </a:solidFill>
              <a:ea typeface="굴림"/>
              <a:cs typeface="Arial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100">
                <a:solidFill>
                  <a:srgbClr val="0D0D0D"/>
                </a:solidFill>
                <a:ea typeface="+mn-lt"/>
                <a:cs typeface="+mn-lt"/>
              </a:rPr>
              <a:t>A critical question for mine action programs, especially in Africa. </a:t>
            </a:r>
            <a:endParaRPr lang="en-GB" sz="110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100">
                <a:solidFill>
                  <a:srgbClr val="0D0D0D"/>
                </a:solidFill>
                <a:ea typeface="+mn-lt"/>
                <a:cs typeface="+mn-lt"/>
              </a:rPr>
              <a:t>Importance of international community support, which should assist certain countries without detriment to others. </a:t>
            </a:r>
            <a:endParaRPr lang="en-GB" sz="110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100">
                <a:solidFill>
                  <a:srgbClr val="0D0D0D"/>
                </a:solidFill>
                <a:ea typeface="+mn-lt"/>
                <a:cs typeface="+mn-lt"/>
              </a:rPr>
              <a:t>National strategies should incorporate resource mobilization. </a:t>
            </a:r>
            <a:endParaRPr lang="en-GB" sz="110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100">
                <a:solidFill>
                  <a:srgbClr val="0D0D0D"/>
                </a:solidFill>
                <a:ea typeface="+mn-lt"/>
                <a:cs typeface="+mn-lt"/>
              </a:rPr>
              <a:t>To support affected countries, it is important for donors to rely on clear action plans/strategies with well-defined timelines.</a:t>
            </a:r>
            <a:endParaRPr lang="en-GB" sz="110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100">
                <a:solidFill>
                  <a:srgbClr val="0D0D0D"/>
                </a:solidFill>
                <a:ea typeface="+mn-lt"/>
                <a:cs typeface="+mn-lt"/>
              </a:rPr>
              <a:t> Importance of highlighting the impact of mine action on broader agendas to mobilize new resources.</a:t>
            </a:r>
            <a:endParaRPr lang="en-GB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1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908-312A-0F58-B070-5AC6313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III: Information management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DDA7B0-C642-3DF4-4AE6-B9D6E0C08AE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8314" y="868073"/>
            <a:ext cx="3960000" cy="2016556"/>
          </a:xfr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0" anchor="t"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b="1">
                <a:solidFill>
                  <a:srgbClr val="DD313C"/>
                </a:solidFill>
              </a:rPr>
              <a:t>Breakout group French </a:t>
            </a:r>
            <a:endParaRPr lang="en-GB" b="1">
              <a:ea typeface="+mn-lt"/>
              <a:cs typeface="+mn-lt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GB" sz="1200">
                <a:ea typeface="+mn-lt"/>
                <a:cs typeface="+mn-lt"/>
              </a:rPr>
              <a:t>Important to have</a:t>
            </a:r>
            <a:endParaRPr lang="en-GB">
              <a:ea typeface="+mn-lt"/>
              <a:cs typeface="+mn-lt"/>
            </a:endParaRPr>
          </a:p>
          <a:p>
            <a:pPr>
              <a:spcBef>
                <a:spcPts val="300"/>
              </a:spcBef>
            </a:pPr>
            <a:r>
              <a:rPr lang="en-GB" sz="1200">
                <a:ea typeface="+mn-lt"/>
                <a:cs typeface="+mn-lt"/>
              </a:rPr>
              <a:t>qualified staff, both in the office and in the field (for data collection)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ea typeface="+mn-lt"/>
                <a:cs typeface="+mn-lt"/>
              </a:rPr>
              <a:t>suitable equipment and making regular updates of the software used when necessary (IMSMA)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ea typeface="+mn-lt"/>
                <a:cs typeface="+mn-lt"/>
              </a:rPr>
              <a:t> data quality management, data must be reliable and managed by the national authority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ea typeface="+mn-lt"/>
                <a:cs typeface="+mn-lt"/>
              </a:rPr>
              <a:t>financial resources to implement effective information management systems.</a:t>
            </a:r>
            <a:endParaRPr lang="en-GB">
              <a:cs typeface="Arial"/>
            </a:endParaRPr>
          </a:p>
          <a:p>
            <a:pPr lvl="1" indent="0">
              <a:spcBef>
                <a:spcPts val="300"/>
              </a:spcBef>
            </a:pPr>
            <a:endParaRPr lang="en-GB" sz="1200">
              <a:cs typeface="Arial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80DA4C-4FFD-88A2-E66E-A90C863E91E9}"/>
              </a:ext>
            </a:extLst>
          </p:cNvPr>
          <p:cNvSpPr txBox="1">
            <a:spLocks/>
          </p:cNvSpPr>
          <p:nvPr/>
        </p:nvSpPr>
        <p:spPr>
          <a:xfrm>
            <a:off x="4511233" y="2964071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English 2 </a:t>
            </a:r>
            <a:endParaRPr lang="en-GB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I</a:t>
            </a:r>
            <a:r>
              <a:rPr lang="fr-CH" sz="1100">
                <a:solidFill>
                  <a:schemeClr val="dk1"/>
                </a:solidFill>
                <a:cs typeface="Arial"/>
              </a:rPr>
              <a:t>MSMA</a:t>
            </a:r>
            <a:r>
              <a:rPr lang="en-GB" sz="1200">
                <a:solidFill>
                  <a:schemeClr val="dk1"/>
                </a:solidFill>
                <a:cs typeface="Arial"/>
              </a:rPr>
              <a:t> core needs to be linked with other relevant agencies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Poor/difficult Internet access in some areas Data must be transparent 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Need training support </a:t>
            </a:r>
          </a:p>
          <a:p>
            <a:pPr lvl="1"/>
            <a:endParaRPr lang="en-GB" sz="1200">
              <a:solidFill>
                <a:srgbClr val="000000"/>
              </a:solidFill>
              <a:cs typeface="Arial"/>
            </a:endParaRPr>
          </a:p>
          <a:p>
            <a:pPr lvl="1"/>
            <a:endParaRPr lang="en-GB" sz="1200">
              <a:solidFill>
                <a:srgbClr val="DD313C"/>
              </a:solidFill>
              <a:cs typeface="Arial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5188DF-1F44-CE2E-85AA-23028A21D89E}"/>
              </a:ext>
            </a:extLst>
          </p:cNvPr>
          <p:cNvSpPr txBox="1">
            <a:spLocks/>
          </p:cNvSpPr>
          <p:nvPr/>
        </p:nvSpPr>
        <p:spPr>
          <a:xfrm>
            <a:off x="468314" y="2960501"/>
            <a:ext cx="3960000" cy="201655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rmAutofit lnSpcReduction="100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English 1  </a:t>
            </a:r>
            <a:endParaRPr lang="en-GB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More than a system, it's about information, processes, practices, policies...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The IMS is important, but the analysis is critical – how is the information being used to make decisions that inform policy?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Need for multiple datasets to build robust socio-economic-environmental considered prioritization for greatest impact.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What will the role of A.I. and innovative IT solutions play in the future, and what are the risks?</a:t>
            </a:r>
          </a:p>
          <a:p>
            <a:endParaRPr lang="en-GB">
              <a:cs typeface="Arial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8EE85D3-684E-0846-A8FB-BD867E7CD9A1}"/>
              </a:ext>
            </a:extLst>
          </p:cNvPr>
          <p:cNvSpPr txBox="1">
            <a:spLocks/>
          </p:cNvSpPr>
          <p:nvPr/>
        </p:nvSpPr>
        <p:spPr>
          <a:xfrm>
            <a:off x="4507497" y="871643"/>
            <a:ext cx="3884361" cy="2021390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GB" sz="1500" b="1">
                <a:solidFill>
                  <a:srgbClr val="DD313C"/>
                </a:solidFill>
                <a:cs typeface="Arial"/>
              </a:rPr>
              <a:t> </a:t>
            </a:r>
            <a:r>
              <a:rPr lang="en-GB" sz="1500" b="1">
                <a:solidFill>
                  <a:srgbClr val="DD313C"/>
                </a:solidFill>
              </a:rPr>
              <a:t>Breakout Group Arabic</a:t>
            </a:r>
            <a:endParaRPr lang="en-GB" sz="1400">
              <a:solidFill>
                <a:srgbClr val="0D0D0D"/>
              </a:solidFill>
              <a:cs typeface="Arial"/>
            </a:endParaRP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D0D0D"/>
                </a:solidFill>
                <a:ea typeface="+mn-lt"/>
                <a:cs typeface="+mn-lt"/>
              </a:rPr>
              <a:t>IMSMA Core is a relevant tool for data collection, processing, and management. It requires Standards and Operations Procedures (SOPs) for efficiency, and can be sustained in challenging situations, including wars and conflicts.</a:t>
            </a:r>
            <a:endParaRPr lang="en-GB" sz="1400">
              <a:solidFill>
                <a:srgbClr val="0D0D0D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D0D0D"/>
                </a:solidFill>
                <a:ea typeface="+mn-lt"/>
                <a:cs typeface="+mn-lt"/>
              </a:rPr>
              <a:t>IMSMA Core facilitates data sharing for relevant partners and stakeholders. </a:t>
            </a:r>
            <a:endParaRPr lang="en-GB" sz="1400">
              <a:solidFill>
                <a:srgbClr val="0D0D0D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D0D0D"/>
                </a:solidFill>
                <a:ea typeface="+mn-lt"/>
                <a:cs typeface="+mn-lt"/>
              </a:rPr>
              <a:t>It requires preserving national ownership and ensuring data security and protection through customized accesses. </a:t>
            </a:r>
            <a:endParaRPr lang="en-GB" sz="1400">
              <a:solidFill>
                <a:srgbClr val="0D0D0D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D0D0D"/>
                </a:solidFill>
                <a:ea typeface="+mn-lt"/>
                <a:cs typeface="+mn-lt"/>
              </a:rPr>
              <a:t>Needs for national capacity building to run and manage the new version of the database. </a:t>
            </a:r>
            <a:endParaRPr lang="en-GB" sz="1400">
              <a:solidFill>
                <a:srgbClr val="0D0D0D"/>
              </a:solidFill>
              <a:ea typeface="+mn-lt"/>
              <a:cs typeface="+mn-lt"/>
            </a:endParaRPr>
          </a:p>
          <a:p>
            <a:pPr marL="0" indent="0">
              <a:spcBef>
                <a:spcPts val="300"/>
              </a:spcBef>
              <a:buNone/>
            </a:pPr>
            <a:endParaRPr lang="en-GB" b="1">
              <a:solidFill>
                <a:srgbClr val="DD313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46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908-312A-0F58-B070-5AC6313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IV: Victim Assistance 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8EE85D3-684E-0846-A8FB-BD867E7CD9A1}"/>
              </a:ext>
            </a:extLst>
          </p:cNvPr>
          <p:cNvSpPr txBox="1">
            <a:spLocks/>
          </p:cNvSpPr>
          <p:nvPr/>
        </p:nvSpPr>
        <p:spPr>
          <a:xfrm>
            <a:off x="4511233" y="871643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0" anchor="t">
            <a:normAutofit fontScale="77500" lnSpcReduction="200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Arabic </a:t>
            </a:r>
            <a:endParaRPr lang="en-GB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US" sz="1300">
                <a:ea typeface="+mn-lt"/>
                <a:cs typeface="+mn-lt"/>
              </a:rPr>
              <a:t>VA requires a clear policy/strategy to ensure the continuity and sustainability of the assistance. </a:t>
            </a:r>
            <a:endParaRPr lang="en-GB" sz="1300">
              <a:ea typeface="+mn-lt"/>
              <a:cs typeface="+mn-lt"/>
            </a:endParaRPr>
          </a:p>
          <a:p>
            <a:pPr lvl="1"/>
            <a:r>
              <a:rPr lang="en-US" sz="1300">
                <a:ea typeface="+mn-lt"/>
                <a:cs typeface="+mn-lt"/>
              </a:rPr>
              <a:t>Ensure facilities and services including healthcare, rehabilitation, and sociological assistance are provided to  direct and indirect victims. </a:t>
            </a:r>
            <a:endParaRPr lang="en-GB" sz="1300">
              <a:ea typeface="+mn-lt"/>
              <a:cs typeface="+mn-lt"/>
            </a:endParaRPr>
          </a:p>
          <a:p>
            <a:pPr lvl="1"/>
            <a:r>
              <a:rPr lang="en-US" sz="1300">
                <a:ea typeface="+mn-lt"/>
                <a:cs typeface="+mn-lt"/>
              </a:rPr>
              <a:t>Provide accurate concepts and definitions related to the victims to specify the MA victim’s category. </a:t>
            </a:r>
            <a:endParaRPr lang="en-GB" sz="1300">
              <a:ea typeface="+mn-lt"/>
              <a:cs typeface="+mn-lt"/>
            </a:endParaRPr>
          </a:p>
          <a:p>
            <a:pPr lvl="1"/>
            <a:r>
              <a:rPr lang="en-US" sz="1300">
                <a:ea typeface="+mn-lt"/>
                <a:cs typeface="+mn-lt"/>
              </a:rPr>
              <a:t>Challenges related to accurate data gathering and analysis to provide support according to the priorities. </a:t>
            </a:r>
            <a:endParaRPr lang="en-GB" sz="1300">
              <a:ea typeface="+mn-lt"/>
              <a:cs typeface="+mn-lt"/>
            </a:endParaRPr>
          </a:p>
          <a:p>
            <a:pPr lvl="1"/>
            <a:r>
              <a:rPr lang="en-US" sz="1300">
                <a:ea typeface="+mn-lt"/>
                <a:cs typeface="+mn-lt"/>
              </a:rPr>
              <a:t>Prioritize services and facilities in the contaminated areas or the closest locations for a quick response. </a:t>
            </a:r>
            <a:endParaRPr lang="en-GB" sz="1300">
              <a:ea typeface="+mn-lt"/>
              <a:cs typeface="+mn-lt"/>
            </a:endParaRPr>
          </a:p>
          <a:p>
            <a:pPr lvl="1"/>
            <a:r>
              <a:rPr lang="en-US" sz="1300">
                <a:ea typeface="+mn-lt"/>
                <a:cs typeface="+mn-lt"/>
              </a:rPr>
              <a:t>Rely on the data provided by IMSMA Core to set priorities in the VA.</a:t>
            </a:r>
            <a:endParaRPr lang="en-GB" sz="1300">
              <a:ea typeface="+mn-lt"/>
              <a:cs typeface="+mn-lt"/>
            </a:endParaRPr>
          </a:p>
          <a:p>
            <a:pPr lvl="1"/>
            <a:endParaRPr lang="en-GB" sz="1200">
              <a:cs typeface="Arial"/>
            </a:endParaRPr>
          </a:p>
          <a:p>
            <a:pPr lvl="1"/>
            <a:endParaRPr lang="en-GB" sz="1200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80DA4C-4FFD-88A2-E66E-A90C863E91E9}"/>
              </a:ext>
            </a:extLst>
          </p:cNvPr>
          <p:cNvSpPr txBox="1">
            <a:spLocks/>
          </p:cNvSpPr>
          <p:nvPr/>
        </p:nvSpPr>
        <p:spPr>
          <a:xfrm>
            <a:off x="4511233" y="2964071"/>
            <a:ext cx="3960000" cy="201298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>
                <a:solidFill>
                  <a:srgbClr val="DD313C"/>
                </a:solidFill>
              </a:rPr>
              <a:t> Breakout group English 2 </a:t>
            </a:r>
            <a:endParaRPr lang="en-GB" sz="1500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Need to develop national action plan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Need to be empowered for sustainability and not suitable individual assistance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The main responsibility is sharing the data and coordinating rather than providing assistance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Assistance handling by a separate authority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marL="177800"/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5188DF-1F44-CE2E-85AA-23028A21D89E}"/>
              </a:ext>
            </a:extLst>
          </p:cNvPr>
          <p:cNvSpPr txBox="1">
            <a:spLocks/>
          </p:cNvSpPr>
          <p:nvPr/>
        </p:nvSpPr>
        <p:spPr>
          <a:xfrm>
            <a:off x="468314" y="2960501"/>
            <a:ext cx="3960000" cy="2016556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>
                <a:solidFill>
                  <a:srgbClr val="DD313C"/>
                </a:solidFill>
              </a:rPr>
              <a:t> Breakout group English 1  </a:t>
            </a:r>
            <a:endParaRPr lang="en-GB" sz="1500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Challenges with data collection, victim information systems and limited IMAS definition.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What falls within the purview of the NMAC/NMAA, and what needs to be incorporated into the regular institutional set up of the Govt – and where can I/NGOs close the gap?</a:t>
            </a:r>
          </a:p>
          <a:p>
            <a:pPr lvl="1"/>
            <a:r>
              <a:rPr lang="en-GB" sz="1200">
                <a:solidFill>
                  <a:schemeClr val="dk1"/>
                </a:solidFill>
                <a:cs typeface="Arial"/>
              </a:rPr>
              <a:t>Private sector has been successful in victim assistance </a:t>
            </a:r>
          </a:p>
          <a:p>
            <a:pPr lvl="1" indent="0">
              <a:buNone/>
            </a:pPr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4DDA7B0-C642-3DF4-4AE6-B9D6E0C08AE6}"/>
              </a:ext>
            </a:extLst>
          </p:cNvPr>
          <p:cNvSpPr>
            <a:spLocks noGrp="1"/>
          </p:cNvSpPr>
          <p:nvPr/>
        </p:nvSpPr>
        <p:spPr>
          <a:xfrm>
            <a:off x="468314" y="868073"/>
            <a:ext cx="3960000" cy="2016556"/>
          </a:xfrm>
          <a:prstGeom prst="rect">
            <a:avLst/>
          </a:prstGeom>
          <a:noFill/>
          <a:ln w="9525"/>
          <a:effectLst>
            <a:reflection stA="40000" endPos="540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 fontScale="92500" lnSpcReduction="10000"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GB" b="1">
                <a:solidFill>
                  <a:srgbClr val="DD313C"/>
                </a:solidFill>
              </a:rPr>
              <a:t> Breakout Group French</a:t>
            </a:r>
            <a:endParaRPr lang="en-GB">
              <a:solidFill>
                <a:srgbClr val="000000"/>
              </a:solidFill>
            </a:endParaRPr>
          </a:p>
          <a:p>
            <a:pPr marL="171450" indent="-171450">
              <a:spcBef>
                <a:spcPts val="500"/>
              </a:spcBef>
            </a:pPr>
            <a:r>
              <a:rPr lang="en-GB" sz="1200">
                <a:solidFill>
                  <a:schemeClr val="tx1"/>
                </a:solidFill>
              </a:rPr>
              <a:t>VA</a:t>
            </a: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 policy must reach all victims and ensure long-term follow-up. </a:t>
            </a:r>
            <a:endParaRPr lang="en-GB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5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Importance of national ownership, but external partner assistance is sometimes necessary when there is a lack of capacity within the national authority. </a:t>
            </a:r>
            <a:endParaRPr lang="en-GB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5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Importance of coordination among stakeholders. </a:t>
            </a:r>
            <a:endParaRPr lang="en-GB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5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Importance of collecting and disaggregating data to implement tailored responses, both in terms of victim assistance and explosive ordnance risk education.</a:t>
            </a:r>
            <a:endParaRPr lang="en-GB">
              <a:solidFill>
                <a:schemeClr val="tx1"/>
              </a:solidFill>
              <a:cs typeface="Arial"/>
            </a:endParaRPr>
          </a:p>
          <a:p>
            <a:pPr marL="0" indent="0">
              <a:spcBef>
                <a:spcPts val="500"/>
              </a:spcBef>
              <a:buNone/>
            </a:pPr>
            <a:endParaRPr lang="en-GB" b="1">
              <a:solidFill>
                <a:srgbClr val="DD313C"/>
              </a:solidFill>
              <a:ea typeface="굴림"/>
              <a:cs typeface="Arial"/>
            </a:endParaRPr>
          </a:p>
          <a:p>
            <a:pPr marL="0" indent="0">
              <a:spcBef>
                <a:spcPts val="500"/>
              </a:spcBef>
              <a:buNone/>
            </a:pPr>
            <a:endParaRPr lang="en-GB" b="1">
              <a:solidFill>
                <a:srgbClr val="DD313C"/>
              </a:solidFill>
              <a:ea typeface="굴림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32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908-312A-0F58-B070-5AC6313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V: Programme Management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80DA4C-4FFD-88A2-E66E-A90C863E91E9}"/>
              </a:ext>
            </a:extLst>
          </p:cNvPr>
          <p:cNvSpPr txBox="1">
            <a:spLocks/>
          </p:cNvSpPr>
          <p:nvPr/>
        </p:nvSpPr>
        <p:spPr>
          <a:xfrm>
            <a:off x="4469211" y="2577469"/>
            <a:ext cx="4002022" cy="2399588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English 2 </a:t>
            </a:r>
            <a:endParaRPr lang="en-GB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Not stand alone and need to coordinate with other agencies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Must have integrated plan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Political willingness and national ownership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International standards need to be more </a:t>
            </a:r>
            <a:r>
              <a:rPr lang="en-GB" sz="1200">
                <a:solidFill>
                  <a:srgbClr val="0E101A"/>
                </a:solidFill>
                <a:ea typeface="+mn-lt"/>
                <a:cs typeface="+mn-lt"/>
              </a:rPr>
              <a:t>concrete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Responsibility for land release without site inspection / field observation due to a lack of resources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pPr lvl="1"/>
            <a:r>
              <a:rPr lang="en-GB" sz="1200">
                <a:solidFill>
                  <a:schemeClr val="dk1"/>
                </a:solidFill>
              </a:rPr>
              <a:t>Advocacy needs international support</a:t>
            </a:r>
            <a:endParaRPr lang="en-GB" sz="1200">
              <a:solidFill>
                <a:schemeClr val="dk1"/>
              </a:solidFill>
              <a:cs typeface="Arial"/>
            </a:endParaRPr>
          </a:p>
          <a:p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5188DF-1F44-CE2E-85AA-23028A21D89E}"/>
              </a:ext>
            </a:extLst>
          </p:cNvPr>
          <p:cNvSpPr txBox="1">
            <a:spLocks/>
          </p:cNvSpPr>
          <p:nvPr/>
        </p:nvSpPr>
        <p:spPr>
          <a:xfrm>
            <a:off x="468314" y="2573899"/>
            <a:ext cx="4002022" cy="239475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0" anchor="t">
            <a:norm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DD313C"/>
                </a:solidFill>
              </a:rPr>
              <a:t> Breakout group English 1  </a:t>
            </a:r>
            <a:endParaRPr lang="en-GB" b="1">
              <a:solidFill>
                <a:srgbClr val="DD313C"/>
              </a:solidFill>
              <a:cs typeface="Arial"/>
            </a:endParaRPr>
          </a:p>
          <a:p>
            <a:pPr lvl="1"/>
            <a:r>
              <a:rPr lang="en-GB" sz="1200">
                <a:solidFill>
                  <a:srgbClr val="000000"/>
                </a:solidFill>
                <a:cs typeface="Arial"/>
              </a:rPr>
              <a:t>The national programme must fit the context – what are the duplications, gaps, and coordination – a commitment to 'complete, not compete'</a:t>
            </a:r>
          </a:p>
          <a:p>
            <a:pPr lvl="1"/>
            <a:r>
              <a:rPr lang="en-GB" sz="1200">
                <a:cs typeface="Arial"/>
              </a:rPr>
              <a:t>Holistic and area based development approaches support integration of mine action into recovery</a:t>
            </a:r>
          </a:p>
          <a:p>
            <a:pPr lvl="1"/>
            <a:r>
              <a:rPr lang="en-GB" sz="1200">
                <a:cs typeface="Arial"/>
              </a:rPr>
              <a:t>Strong examples of 'green demining' and supporting the land to be returned as it was before.</a:t>
            </a:r>
          </a:p>
          <a:p>
            <a:pPr lvl="1"/>
            <a:r>
              <a:rPr lang="en-GB" sz="1200">
                <a:cs typeface="Arial"/>
              </a:rPr>
              <a:t>Efficiency - global metrics or nationally defined?</a:t>
            </a:r>
          </a:p>
          <a:p>
            <a:pPr lvl="1"/>
            <a:endParaRPr lang="en-GB" sz="1200"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4DDA7B0-C642-3DF4-4AE6-B9D6E0C08AE6}"/>
              </a:ext>
            </a:extLst>
          </p:cNvPr>
          <p:cNvSpPr>
            <a:spLocks noGrp="1"/>
          </p:cNvSpPr>
          <p:nvPr/>
        </p:nvSpPr>
        <p:spPr>
          <a:xfrm>
            <a:off x="466182" y="874470"/>
            <a:ext cx="7994117" cy="1571122"/>
          </a:xfrm>
          <a:prstGeom prst="rect">
            <a:avLst/>
          </a:prstGeom>
          <a:noFill/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tIns="45720" rIns="45720" bIns="45720" anchor="t">
            <a:noAutofit/>
          </a:bodyPr>
          <a:lstStyle>
            <a:lvl1pPr marL="177800" indent="-1778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005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lang="en-US" sz="3400" kern="1200" baseline="300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GB" altLang="ko-KR" b="1">
                <a:solidFill>
                  <a:srgbClr val="DD313C"/>
                </a:solidFill>
                <a:ea typeface="굴림"/>
                <a:cs typeface="Arial"/>
              </a:rPr>
              <a:t>Breakout Group French</a:t>
            </a:r>
            <a:endParaRPr lang="ko-KR" b="1">
              <a:ea typeface="굴림"/>
              <a:cs typeface="Arial"/>
            </a:endParaRP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Building community trust through proper program management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Key elements of a program: Coordination, Training , Inclusive and consultative approach involving all stakeholders, Political will, Budget alignment, Transparency in data sharing, Long-term national capacities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Importance of integrating women into programs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Importance of monitoring and evaluation criteria, as well as having clear criteria for responsibilities</a:t>
            </a:r>
          </a:p>
          <a:p>
            <a:pPr marL="171450" indent="-171450">
              <a:spcBef>
                <a:spcPts val="300"/>
              </a:spcBef>
            </a:pPr>
            <a:r>
              <a:rPr lang="en-GB" sz="1200">
                <a:solidFill>
                  <a:schemeClr val="tx1"/>
                </a:solidFill>
                <a:ea typeface="+mn-lt"/>
                <a:cs typeface="+mn-lt"/>
              </a:rPr>
              <a:t>Quality management is central to programs</a:t>
            </a:r>
            <a:endParaRPr lang="en-GB" sz="120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49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61E2F-9554-12B8-4567-0E409E07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710801"/>
            <a:ext cx="3650395" cy="438577"/>
          </a:xfrm>
        </p:spPr>
        <p:txBody>
          <a:bodyPr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723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E22FD084-715E-6747-9624-D3818799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166255"/>
            <a:ext cx="5526630" cy="449864"/>
          </a:xfrm>
        </p:spPr>
        <p:txBody>
          <a:bodyPr anchor="ctr">
            <a:normAutofit/>
          </a:bodyPr>
          <a:lstStyle/>
          <a:p>
            <a:r>
              <a:rPr lang="en-US"/>
              <a:t>Jet </a:t>
            </a:r>
            <a:r>
              <a:rPr lang="en-US" err="1"/>
              <a:t>D’Eau</a:t>
            </a:r>
            <a:r>
              <a:rPr lang="en-US"/>
              <a:t> lights up NDM-UN27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CF22E7F4-8F37-A9E8-5B24-068F6F06478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8312" y="1131887"/>
            <a:ext cx="4008438" cy="3455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Tonight, the Geneva fountain will be illuminated in the NDM-UN </a:t>
            </a:r>
            <a:r>
              <a:rPr lang="en-US" err="1"/>
              <a:t>colours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 b="1"/>
              <a:t>When:</a:t>
            </a:r>
            <a:r>
              <a:rPr lang="en-US"/>
              <a:t> 	9 PM</a:t>
            </a:r>
          </a:p>
          <a:p>
            <a:pPr lvl="1"/>
            <a:r>
              <a:rPr lang="en-US" b="1"/>
              <a:t>Where:</a:t>
            </a:r>
            <a:r>
              <a:rPr lang="en-US"/>
              <a:t> 	Visit </a:t>
            </a:r>
            <a:r>
              <a:rPr lang="en-US">
                <a:hlinkClick r:id="rId2"/>
              </a:rPr>
              <a:t>www.ndmun.org</a:t>
            </a:r>
            <a:r>
              <a:rPr lang="en-US"/>
              <a:t> for link 			to map</a:t>
            </a:r>
          </a:p>
        </p:txBody>
      </p:sp>
      <p:pic>
        <p:nvPicPr>
          <p:cNvPr id="10" name="Picture 9" descr="A water fountain in the water&#10;&#10;Description automatically generated">
            <a:extLst>
              <a:ext uri="{FF2B5EF4-FFF2-40B4-BE49-F238E27FC236}">
                <a16:creationId xmlns:a16="http://schemas.microsoft.com/office/drawing/2014/main" id="{596B6011-FF01-EB0E-2031-AF84431B3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76" r="-1" b="3606"/>
          <a:stretch/>
        </p:blipFill>
        <p:spPr>
          <a:xfrm>
            <a:off x="4667250" y="1131887"/>
            <a:ext cx="4008438" cy="345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8132917"/>
      </p:ext>
    </p:extLst>
  </p:cSld>
  <p:clrMapOvr>
    <a:masterClrMapping/>
  </p:clrMapOvr>
</p:sld>
</file>

<file path=ppt/theme/theme1.xml><?xml version="1.0" encoding="utf-8"?>
<a:theme xmlns:a="http://schemas.openxmlformats.org/drawingml/2006/main" name="NDM27">
  <a:themeElements>
    <a:clrScheme name="NDM">
      <a:dk1>
        <a:srgbClr val="000000"/>
      </a:dk1>
      <a:lt1>
        <a:srgbClr val="FFFFFF"/>
      </a:lt1>
      <a:dk2>
        <a:srgbClr val="009EDB"/>
      </a:dk2>
      <a:lt2>
        <a:srgbClr val="78E1F5"/>
      </a:lt2>
      <a:accent1>
        <a:srgbClr val="FF2C2C"/>
      </a:accent1>
      <a:accent2>
        <a:srgbClr val="C20032"/>
      </a:accent2>
      <a:accent3>
        <a:srgbClr val="009EDB"/>
      </a:accent3>
      <a:accent4>
        <a:srgbClr val="78E1F5"/>
      </a:accent4>
      <a:accent5>
        <a:srgbClr val="000000"/>
      </a:accent5>
      <a:accent6>
        <a:srgbClr val="FFFFFF"/>
      </a:accent6>
      <a:hlink>
        <a:srgbClr val="009EDB"/>
      </a:hlink>
      <a:folHlink>
        <a:srgbClr val="C2003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ICHD_NDM2024_Template_V3" id="{B6318D88-3BA6-AB4D-A37E-F70C559D048B}" vid="{31C0D786-8EB9-934C-BC40-A2798E038687}"/>
    </a:ext>
  </a:extLst>
</a:theme>
</file>

<file path=ppt/theme/theme2.xml><?xml version="1.0" encoding="utf-8"?>
<a:theme xmlns:a="http://schemas.openxmlformats.org/drawingml/2006/main" name="NDM Side Event">
  <a:themeElements>
    <a:clrScheme name="NDM">
      <a:dk1>
        <a:srgbClr val="000000"/>
      </a:dk1>
      <a:lt1>
        <a:srgbClr val="FFFFFF"/>
      </a:lt1>
      <a:dk2>
        <a:srgbClr val="009EDB"/>
      </a:dk2>
      <a:lt2>
        <a:srgbClr val="78E1F5"/>
      </a:lt2>
      <a:accent1>
        <a:srgbClr val="FF2C2C"/>
      </a:accent1>
      <a:accent2>
        <a:srgbClr val="C20032"/>
      </a:accent2>
      <a:accent3>
        <a:srgbClr val="009EDB"/>
      </a:accent3>
      <a:accent4>
        <a:srgbClr val="78E1F5"/>
      </a:accent4>
      <a:accent5>
        <a:srgbClr val="000000"/>
      </a:accent5>
      <a:accent6>
        <a:srgbClr val="FFFFFF"/>
      </a:accent6>
      <a:hlink>
        <a:srgbClr val="009EDB"/>
      </a:hlink>
      <a:folHlink>
        <a:srgbClr val="C2003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ICHD_NDM2024_Template_V3" id="{B6318D88-3BA6-AB4D-A37E-F70C559D048B}" vid="{A9377F95-D327-5043-B6E3-8777BA814F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c27f2ff0-3c41-4d90-bc19-e8f7449eae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1586CCCDC8F46BADFCA5B44F7A1DF" ma:contentTypeVersion="19" ma:contentTypeDescription="Create a new document." ma:contentTypeScope="" ma:versionID="20b552eb0d1d0bd3365d189da0108596">
  <xsd:schema xmlns:xsd="http://www.w3.org/2001/XMLSchema" xmlns:xs="http://www.w3.org/2001/XMLSchema" xmlns:p="http://schemas.microsoft.com/office/2006/metadata/properties" xmlns:ns2="c27f2ff0-3c41-4d90-bc19-e8f7449eae37" xmlns:ns3="35812a0a-7ebc-4252-8f93-247b2045ed4f" xmlns:ns4="985ec44e-1bab-4c0b-9df0-6ba128686fc9" targetNamespace="http://schemas.microsoft.com/office/2006/metadata/properties" ma:root="true" ma:fieldsID="9d5fdb2a3470fdd3e27585adc88c1998" ns2:_="" ns3:_="" ns4:_="">
    <xsd:import namespace="c27f2ff0-3c41-4d90-bc19-e8f7449eae37"/>
    <xsd:import namespace="35812a0a-7ebc-4252-8f93-247b2045ed4f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f2ff0-3c41-4d90-bc19-e8f7449ea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12a0a-7ebc-4252-8f93-247b2045e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3b2a2d-9b1f-48d9-8fbf-01d7e7190f6e}" ma:internalName="TaxCatchAll" ma:showField="CatchAllData" ma:web="35812a0a-7ebc-4252-8f93-247b2045e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8B47C-D306-40E5-825D-321AAAC34F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3DEC55-DE9B-430E-8AB1-6B90BFE16DFB}">
  <ds:schemaRefs>
    <ds:schemaRef ds:uri="0c9189ba-b97b-4112-bf5c-5614af195e55"/>
    <ds:schemaRef ds:uri="1c767c03-4292-4b4d-b114-4417b877b561"/>
    <ds:schemaRef ds:uri="277ad679-9080-4c1c-951f-d88fb0cdc377"/>
    <ds:schemaRef ds:uri="2dec1238-69a2-471f-82cf-8575ab166e26"/>
    <ds:schemaRef ds:uri="3f245d4d-84d9-4e5c-898b-ed6f66a6b7cf"/>
    <ds:schemaRef ds:uri="985ec44e-1bab-4c0b-9df0-6ba128686fc9"/>
    <ds:schemaRef ds:uri="99220c0f-c8b5-4bbb-a9c1-38c6461b6181"/>
    <ds:schemaRef ds:uri="afe79a67-71be-43fb-ab04-e3b7a44b7f2f"/>
    <ds:schemaRef ds:uri="b749da69-f0cf-4c14-a9c4-2a37b9635f5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242C2C-D0EF-441F-A21C-F5C52893289E}"/>
</file>

<file path=docMetadata/LabelInfo.xml><?xml version="1.0" encoding="utf-8"?>
<clbl:labelList xmlns:clbl="http://schemas.microsoft.com/office/2020/mipLabelMetadata">
  <clbl:label id="{aff92601-0975-473e-94e0-e0c36afcb9ea}" enabled="0" method="" siteId="{aff92601-0975-473e-94e0-e0c36afcb9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GICHD_NDM2024_Template_V3</Template>
  <Application>Microsoft Office PowerPoint</Application>
  <PresentationFormat>On-screen Show (16:9)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NDM27</vt:lpstr>
      <vt:lpstr>NDM Side Event</vt:lpstr>
      <vt:lpstr>REPORT BACK FROM NATIONAL DIRECTORS BREAKOUT GROUPS</vt:lpstr>
      <vt:lpstr>National Director - Breakout Groups </vt:lpstr>
      <vt:lpstr>Topic I: Regional coordination and cooperation</vt:lpstr>
      <vt:lpstr>Topic II: Resource mobilization</vt:lpstr>
      <vt:lpstr>Topic III: Information management</vt:lpstr>
      <vt:lpstr>Topic IV: Victim Assistance </vt:lpstr>
      <vt:lpstr>Topic V: Programme Management</vt:lpstr>
      <vt:lpstr>PowerPoint Presentation</vt:lpstr>
      <vt:lpstr>Jet D’Eau lights up NDM-UN27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or theme of the presentation</dc:title>
  <dc:subject/>
  <dc:creator>Kloos Tamara</dc:creator>
  <cp:keywords/>
  <dc:description/>
  <cp:revision>4</cp:revision>
  <cp:lastPrinted>2022-04-19T14:07:01Z</cp:lastPrinted>
  <dcterms:created xsi:type="dcterms:W3CDTF">2024-03-14T07:53:36Z</dcterms:created>
  <dcterms:modified xsi:type="dcterms:W3CDTF">2024-04-30T12:52:28Z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0x010100CD61586CCCDC8F46BADFCA5B44F7A1DF</vt:lpwstr>
  </property>
  <property fmtid="{D5CDD505-2E9C-101B-9397-08002B2CF9AE}" pid="3" name="MediaServiceImageTags">
    <vt:lpwstr/>
  </property>
</Properties>
</file>