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5" r:id="rId4"/>
  </p:sldMasterIdLst>
  <p:notesMasterIdLst>
    <p:notesMasterId r:id="rId17"/>
  </p:notesMasterIdLst>
  <p:handoutMasterIdLst>
    <p:handoutMasterId r:id="rId18"/>
  </p:handoutMasterIdLst>
  <p:sldIdLst>
    <p:sldId id="862" r:id="rId5"/>
    <p:sldId id="875" r:id="rId6"/>
    <p:sldId id="876" r:id="rId7"/>
    <p:sldId id="877" r:id="rId8"/>
    <p:sldId id="878" r:id="rId9"/>
    <p:sldId id="863" r:id="rId10"/>
    <p:sldId id="868" r:id="rId11"/>
    <p:sldId id="869" r:id="rId12"/>
    <p:sldId id="879" r:id="rId13"/>
    <p:sldId id="880" r:id="rId14"/>
    <p:sldId id="871" r:id="rId15"/>
    <p:sldId id="866" r:id="rId16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Roboto Light" panose="02000000000000000000" pitchFamily="2" charset="0"/>
      <p:regular r:id="rId23"/>
      <p: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4A5960-58BD-3711-EFA0-7F0389DD79E9}" name="Kloos Tamara" initials="KT" userId="S::t.kloos@gichd.org::96d28305-0145-499e-a348-57a86115744d" providerId="AD"/>
  <p188:author id="{484E8B85-A388-93A8-6382-9F618FF54EFD}" name="Luczkiewicz Anna" initials="LA" userId="S::a.luczkiewicz@gichd.org::cde0b169-32c3-49a1-ac42-5d231db14c9d" providerId="AD"/>
  <p188:author id="{A05D35D6-622A-BA3F-DAA6-BCB43CAB56B8}" name="Beatriz" initials="BT" userId="Beatriz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zkiewicz Anna" initials="LA" lastIdx="27" clrIdx="0">
    <p:extLst>
      <p:ext uri="{19B8F6BF-5375-455C-9EA6-DF929625EA0E}">
        <p15:presenceInfo xmlns:p15="http://schemas.microsoft.com/office/powerpoint/2012/main" userId="S::a.luczkiewicz@gichd.org::cde0b169-32c3-49a1-ac42-5d231db14c9d" providerId="AD"/>
      </p:ext>
    </p:extLst>
  </p:cmAuthor>
  <p:cmAuthor id="2" name="Nellen Alain" initials="NEA" lastIdx="5" clrIdx="1">
    <p:extLst>
      <p:ext uri="{19B8F6BF-5375-455C-9EA6-DF929625EA0E}">
        <p15:presenceInfo xmlns:p15="http://schemas.microsoft.com/office/powerpoint/2012/main" userId="Nellen Ala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0032"/>
    <a:srgbClr val="C00000"/>
    <a:srgbClr val="FFD236"/>
    <a:srgbClr val="006E92"/>
    <a:srgbClr val="000000"/>
    <a:srgbClr val="383838"/>
    <a:srgbClr val="ECEDED"/>
    <a:srgbClr val="889742"/>
    <a:srgbClr val="645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89" autoAdjust="0"/>
    <p:restoredTop sz="96327" autoAdjust="0"/>
  </p:normalViewPr>
  <p:slideViewPr>
    <p:cSldViewPr snapToGrid="0" snapToObjects="1">
      <p:cViewPr>
        <p:scale>
          <a:sx n="158" d="100"/>
          <a:sy n="158" d="100"/>
        </p:scale>
        <p:origin x="954" y="-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5803"/>
    </p:cViewPr>
  </p:sorterViewPr>
  <p:notesViewPr>
    <p:cSldViewPr snapToGrid="0" snapToObjects="1">
      <p:cViewPr varScale="1">
        <p:scale>
          <a:sx n="128" d="100"/>
          <a:sy n="128" d="100"/>
        </p:scale>
        <p:origin x="323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C17B1C-1839-43F5-A89C-95950096C9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C47913-E123-4DB9-A252-8672B24765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E47DE-0145-4987-8C14-B053406DDAF7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582C5-F56D-450F-BA30-78A26E391B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A2E218-9D03-49A9-A720-96CDF55FB7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119CA-E033-4352-A4F7-B8AC16473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65136"/>
      </p:ext>
    </p:extLst>
  </p:cSld>
  <p:clrMap bg1="lt1" tx1="dk1" bg2="lt2" tx2="dk2" accent1="accent1" accent2="accent2" accent3="accent3" accent4="accent4" accent5="accent5" accent6="accent6" hlink="hlink" folHlink="folHlink"/>
  <p:hf hd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02982-CA03-470A-838F-2BCC14F9CDAD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FEC63-25B8-4A2A-AA24-0D4029C6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587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FEC63-25B8-4A2A-AA24-0D4029C6B6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9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6.svg"/><Relationship Id="rId4" Type="http://schemas.openxmlformats.org/officeDocument/2006/relationships/image" Target="../media/image4.svg"/><Relationship Id="rId9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939F844-D441-A83B-CFF8-379A936E9E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334" y="0"/>
            <a:ext cx="9151334" cy="5147625"/>
          </a:xfrm>
          <a:prstGeom prst="rect">
            <a:avLst/>
          </a:prstGeom>
        </p:spPr>
      </p:pic>
      <p:sp>
        <p:nvSpPr>
          <p:cNvPr id="45" name="Title Placeholder 1">
            <a:extLst>
              <a:ext uri="{FF2B5EF4-FFF2-40B4-BE49-F238E27FC236}">
                <a16:creationId xmlns:a16="http://schemas.microsoft.com/office/drawing/2014/main" id="{5D5A939F-88CA-99CE-8FF7-57699926A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4" y="1353312"/>
            <a:ext cx="4974336" cy="18288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3000" b="0" i="0" cap="none" spc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989DC82-4997-D008-5D7D-05B1F63598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3553" y="3318310"/>
            <a:ext cx="3164267" cy="7587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noProof="0" dirty="0"/>
              <a:t>Insert speaker’s name </a:t>
            </a:r>
            <a:br>
              <a:rPr lang="en-GB" noProof="0" dirty="0"/>
            </a:br>
            <a:r>
              <a:rPr lang="en-GB" noProof="0" dirty="0"/>
              <a:t>and title description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364E13C2-5BB2-2F21-AD80-F5D7D49B0D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43806" y="4470246"/>
            <a:ext cx="941984" cy="426711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A7025284-6678-0013-F573-EFD24D5ADC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73285" y="477975"/>
            <a:ext cx="2359080" cy="647960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65279881-DE31-EF7A-BD26-0115E0648C1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9013" y="4384748"/>
            <a:ext cx="669075" cy="59770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96686FA-ACE7-8BD6-6AF2-4F351A8EED7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31508" y="4461351"/>
            <a:ext cx="1600200" cy="444500"/>
          </a:xfrm>
          <a:prstGeom prst="rect">
            <a:avLst/>
          </a:prstGeom>
        </p:spPr>
      </p:pic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9B782C5E-F5FC-D472-6153-86B2C6FE954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205823" y="4365307"/>
            <a:ext cx="1469866" cy="6365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9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Insert your organization’s name or logo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C82983-3FD4-F79C-A774-15D904FC99BE}"/>
              </a:ext>
            </a:extLst>
          </p:cNvPr>
          <p:cNvSpPr txBox="1"/>
          <p:nvPr userDrawn="1"/>
        </p:nvSpPr>
        <p:spPr>
          <a:xfrm>
            <a:off x="4977426" y="4432663"/>
            <a:ext cx="1782678" cy="4520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en-GB" sz="2000" b="1" i="0" noProof="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One Humanity</a:t>
            </a:r>
          </a:p>
          <a:p>
            <a:pPr marL="0" marR="0" lvl="0" indent="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noProof="0" dirty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#</a:t>
            </a:r>
            <a:r>
              <a:rPr lang="en-GB" sz="1200" b="1" i="0" noProof="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NDM</a:t>
            </a:r>
            <a:r>
              <a:rPr lang="en-GB" sz="1200" b="0" i="0" noProof="0" dirty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UN29</a:t>
            </a:r>
            <a:endParaRPr lang="en-GB" sz="1200" b="0" i="0" spc="30" baseline="0" noProof="0" dirty="0">
              <a:solidFill>
                <a:schemeClr val="accent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226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 Divider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5">
            <a:extLst>
              <a:ext uri="{FF2B5EF4-FFF2-40B4-BE49-F238E27FC236}">
                <a16:creationId xmlns:a16="http://schemas.microsoft.com/office/drawing/2014/main" id="{9FA5F766-C0C5-E9CA-58F1-E19CCD6BAD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8313" y="969264"/>
            <a:ext cx="5696712" cy="325526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sz="3600" b="0" i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 dirty="0"/>
              <a:t>Divider or transition title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18EA4-E703-DF4B-9B5E-DF8B35B531BC}"/>
              </a:ext>
            </a:extLst>
          </p:cNvPr>
          <p:cNvSpPr txBox="1"/>
          <p:nvPr userDrawn="1"/>
        </p:nvSpPr>
        <p:spPr>
          <a:xfrm>
            <a:off x="468313" y="4683601"/>
            <a:ext cx="22315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noProof="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#</a:t>
            </a:r>
            <a:r>
              <a:rPr lang="en-GB" sz="1200" b="1" i="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NDM</a:t>
            </a:r>
            <a:r>
              <a:rPr lang="en-GB" sz="1200" b="0" i="0" noProof="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UN29</a:t>
            </a:r>
            <a:endParaRPr lang="en-GB" sz="1200" b="0" i="0" spc="30" baseline="0" noProof="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8C814DDE-EB3B-B1FD-A8E9-329BDD643F76}"/>
              </a:ext>
            </a:extLst>
          </p:cNvPr>
          <p:cNvSpPr/>
          <p:nvPr userDrawn="1"/>
        </p:nvSpPr>
        <p:spPr>
          <a:xfrm rot="16200000">
            <a:off x="6092750" y="2092245"/>
            <a:ext cx="1530502" cy="457200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dirty="0"/>
              <a:t>v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00366260-B6AF-52A0-829C-36454AF0149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205823" y="4365307"/>
            <a:ext cx="1469866" cy="6365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9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Insert your organization’s name or logo</a:t>
            </a:r>
          </a:p>
        </p:txBody>
      </p:sp>
    </p:spTree>
    <p:extLst>
      <p:ext uri="{BB962C8B-B14F-4D97-AF65-F5344CB8AC3E}">
        <p14:creationId xmlns:p14="http://schemas.microsoft.com/office/powerpoint/2010/main" val="945639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5">
            <a:extLst>
              <a:ext uri="{FF2B5EF4-FFF2-40B4-BE49-F238E27FC236}">
                <a16:creationId xmlns:a16="http://schemas.microsoft.com/office/drawing/2014/main" id="{9FA5F766-C0C5-E9CA-58F1-E19CCD6BAD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8313" y="969264"/>
            <a:ext cx="5696712" cy="325526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sz="3600" b="0" i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 dirty="0"/>
              <a:t>Divider or transition title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18EA4-E703-DF4B-9B5E-DF8B35B531BC}"/>
              </a:ext>
            </a:extLst>
          </p:cNvPr>
          <p:cNvSpPr txBox="1"/>
          <p:nvPr userDrawn="1"/>
        </p:nvSpPr>
        <p:spPr>
          <a:xfrm>
            <a:off x="468313" y="4683601"/>
            <a:ext cx="22315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noProof="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#</a:t>
            </a:r>
            <a:r>
              <a:rPr lang="en-GB" sz="1200" b="1" i="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NDM</a:t>
            </a:r>
            <a:r>
              <a:rPr lang="en-GB" sz="1200" b="0" i="0" noProof="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UN29</a:t>
            </a:r>
            <a:endParaRPr lang="en-GB" sz="1200" b="0" i="0" spc="30" baseline="0" noProof="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8C814DDE-EB3B-B1FD-A8E9-329BDD643F76}"/>
              </a:ext>
            </a:extLst>
          </p:cNvPr>
          <p:cNvSpPr/>
          <p:nvPr userDrawn="1"/>
        </p:nvSpPr>
        <p:spPr>
          <a:xfrm rot="16200000">
            <a:off x="6223778" y="2223272"/>
            <a:ext cx="1664319" cy="417613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dirty="0"/>
              <a:t>v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00366260-B6AF-52A0-829C-36454AF0149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205823" y="4365307"/>
            <a:ext cx="1469866" cy="6365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9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Insert your organization’s name or logo</a:t>
            </a:r>
          </a:p>
        </p:txBody>
      </p:sp>
    </p:spTree>
    <p:extLst>
      <p:ext uri="{BB962C8B-B14F-4D97-AF65-F5344CB8AC3E}">
        <p14:creationId xmlns:p14="http://schemas.microsoft.com/office/powerpoint/2010/main" val="2056574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26F3298-3DE7-69DD-D18C-58CEC6929B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DCE058EA-7244-A9EB-0302-B972E7DA04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82886" y="1702392"/>
            <a:ext cx="4597185" cy="1262694"/>
          </a:xfrm>
          <a:prstGeom prst="rect">
            <a:avLst/>
          </a:prstGeom>
        </p:spPr>
      </p:pic>
      <p:sp>
        <p:nvSpPr>
          <p:cNvPr id="2" name="Triangle 1">
            <a:extLst>
              <a:ext uri="{FF2B5EF4-FFF2-40B4-BE49-F238E27FC236}">
                <a16:creationId xmlns:a16="http://schemas.microsoft.com/office/drawing/2014/main" id="{07F180BD-D262-94CF-B8B8-ADA0A4314462}"/>
              </a:ext>
            </a:extLst>
          </p:cNvPr>
          <p:cNvSpPr/>
          <p:nvPr userDrawn="1"/>
        </p:nvSpPr>
        <p:spPr>
          <a:xfrm rot="16200000">
            <a:off x="5892566" y="1892058"/>
            <a:ext cx="1573911" cy="492895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dirty="0"/>
              <a:t>v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46AEFCF4-FE78-D37D-A98B-28ADAA9C6C3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205823" y="4365307"/>
            <a:ext cx="1469866" cy="6365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9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Insert your organization’s name or logo</a:t>
            </a:r>
          </a:p>
        </p:txBody>
      </p:sp>
    </p:spTree>
    <p:extLst>
      <p:ext uri="{BB962C8B-B14F-4D97-AF65-F5344CB8AC3E}">
        <p14:creationId xmlns:p14="http://schemas.microsoft.com/office/powerpoint/2010/main" val="2118234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B20E470-E89E-C854-2499-6CE55D24DC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24AB21B-6420-1FDC-9679-C910D2FAFC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1862" y="1852713"/>
            <a:ext cx="4110137" cy="935605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000" b="1" i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Thank you!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797AE696-BB9F-A62D-55A2-E4417B9706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04559" y="3981262"/>
            <a:ext cx="941984" cy="426711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B20F4181-97FE-6BF6-A038-A5014A4C0EF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2139" y="3895764"/>
            <a:ext cx="669075" cy="59770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21BD5E1-89B3-9BB7-C43F-6EB630B091D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59742" y="3972367"/>
            <a:ext cx="1600200" cy="4445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FA88229-8CBA-58B4-4620-DA51E769D8F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373285" y="477975"/>
            <a:ext cx="2359080" cy="64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62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63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eak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1E7C044-EF11-449B-1BB8-28D7CA2D9A1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392632" y="1131888"/>
            <a:ext cx="5283055" cy="2955132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+mj-lt"/>
              <a:buNone/>
              <a:defRPr sz="30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228600" indent="0">
              <a:buClr>
                <a:schemeClr val="accent1"/>
              </a:buClr>
              <a:buFont typeface="+mj-lt"/>
              <a:buNone/>
              <a:tabLst/>
              <a:defRPr sz="3000" b="0" i="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</a:lstStyle>
          <a:p>
            <a:r>
              <a:rPr lang="en-GB" noProof="0" dirty="0"/>
              <a:t>Name</a:t>
            </a:r>
          </a:p>
          <a:p>
            <a:r>
              <a:rPr lang="en-GB" noProof="0" dirty="0"/>
              <a:t>Title description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D639738-F489-4DDF-9F73-90B8E4A7E2FB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68313" y="1274446"/>
            <a:ext cx="2670016" cy="2670016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9541FD1-1BC5-D192-C620-3420AD9DA61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612490" y="166255"/>
            <a:ext cx="1384165" cy="54986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9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Insert your organization’s </a:t>
            </a:r>
            <a:br>
              <a:rPr lang="en-GB" dirty="0"/>
            </a:br>
            <a:r>
              <a:rPr lang="en-GB" dirty="0"/>
              <a:t>name or logo</a:t>
            </a:r>
          </a:p>
        </p:txBody>
      </p:sp>
    </p:spTree>
    <p:extLst>
      <p:ext uri="{BB962C8B-B14F-4D97-AF65-F5344CB8AC3E}">
        <p14:creationId xmlns:p14="http://schemas.microsoft.com/office/powerpoint/2010/main" val="3140994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1E7C044-EF11-449B-1BB8-28D7CA2D9A1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82271" y="3419801"/>
            <a:ext cx="3365749" cy="102870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0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228600" indent="0">
              <a:buClr>
                <a:schemeClr val="accent1"/>
              </a:buClr>
              <a:buFont typeface="+mj-lt"/>
              <a:buNone/>
              <a:tabLst/>
              <a:defRPr sz="3000" b="0" i="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</a:lstStyle>
          <a:p>
            <a:r>
              <a:rPr lang="en-GB" noProof="0" dirty="0"/>
              <a:t>Name</a:t>
            </a:r>
          </a:p>
          <a:p>
            <a:r>
              <a:rPr lang="en-GB" noProof="0" dirty="0"/>
              <a:t>Title description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D639738-F489-4DDF-9F73-90B8E4A7E2FB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82271" y="1291377"/>
            <a:ext cx="2006023" cy="2006023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0B3B41A-9426-1EB0-D9D7-444A0179338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589050" y="3419801"/>
            <a:ext cx="3365749" cy="102870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0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228600" indent="0">
              <a:buClr>
                <a:schemeClr val="accent1"/>
              </a:buClr>
              <a:buFont typeface="+mj-lt"/>
              <a:buNone/>
              <a:tabLst/>
              <a:defRPr sz="3000" b="0" i="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</a:lstStyle>
          <a:p>
            <a:r>
              <a:rPr lang="en-GB" noProof="0" dirty="0"/>
              <a:t>Name</a:t>
            </a:r>
          </a:p>
          <a:p>
            <a:r>
              <a:rPr lang="en-GB" noProof="0" dirty="0"/>
              <a:t>Title description</a:t>
            </a:r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F9C4146C-DF40-4924-2362-C94343611061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89050" y="1291377"/>
            <a:ext cx="2006023" cy="2006023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A63E22-3999-5160-6B0D-FF66D623F37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612490" y="166255"/>
            <a:ext cx="1384165" cy="54986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9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Insert your organization’s </a:t>
            </a:r>
            <a:br>
              <a:rPr lang="en-GB" dirty="0"/>
            </a:br>
            <a:r>
              <a:rPr lang="en-GB" dirty="0"/>
              <a:t>name or logo</a:t>
            </a:r>
          </a:p>
        </p:txBody>
      </p:sp>
    </p:spTree>
    <p:extLst>
      <p:ext uri="{BB962C8B-B14F-4D97-AF65-F5344CB8AC3E}">
        <p14:creationId xmlns:p14="http://schemas.microsoft.com/office/powerpoint/2010/main" val="412550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1E7C044-EF11-449B-1BB8-28D7CA2D9A1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82271" y="3094800"/>
            <a:ext cx="2528737" cy="1190048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0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228600" indent="0">
              <a:buClr>
                <a:schemeClr val="accent1"/>
              </a:buClr>
              <a:buFont typeface="+mj-lt"/>
              <a:buNone/>
              <a:tabLst/>
              <a:defRPr sz="3000" b="0" i="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</a:lstStyle>
          <a:p>
            <a:r>
              <a:rPr lang="en-GB" noProof="0" dirty="0"/>
              <a:t>Name</a:t>
            </a:r>
          </a:p>
          <a:p>
            <a:r>
              <a:rPr lang="en-GB" noProof="0" dirty="0"/>
              <a:t>Title description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D639738-F489-4DDF-9F73-90B8E4A7E2FB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82271" y="1301799"/>
            <a:ext cx="1657870" cy="165787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0B3B41A-9426-1EB0-D9D7-444A0179338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317713" y="3094800"/>
            <a:ext cx="2528737" cy="1190048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0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228600" indent="0">
              <a:buClr>
                <a:schemeClr val="accent1"/>
              </a:buClr>
              <a:buFont typeface="+mj-lt"/>
              <a:buNone/>
              <a:tabLst/>
              <a:defRPr sz="3000" b="0" i="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</a:lstStyle>
          <a:p>
            <a:r>
              <a:rPr lang="en-GB" noProof="0" dirty="0"/>
              <a:t>Name</a:t>
            </a:r>
          </a:p>
          <a:p>
            <a:r>
              <a:rPr lang="en-GB" noProof="0" dirty="0"/>
              <a:t>Title description</a:t>
            </a:r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F9C4146C-DF40-4924-2362-C94343611061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317713" y="1301799"/>
            <a:ext cx="1657870" cy="165787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FF637FE-FFAF-969D-96E2-948283C0F66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53155" y="3094800"/>
            <a:ext cx="2528737" cy="1190048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0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228600" indent="0">
              <a:buClr>
                <a:schemeClr val="accent1"/>
              </a:buClr>
              <a:buFont typeface="+mj-lt"/>
              <a:buNone/>
              <a:tabLst/>
              <a:defRPr sz="3000" b="0" i="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</a:lstStyle>
          <a:p>
            <a:r>
              <a:rPr lang="en-GB" noProof="0" dirty="0"/>
              <a:t>Name</a:t>
            </a:r>
          </a:p>
          <a:p>
            <a:r>
              <a:rPr lang="en-GB" noProof="0" dirty="0"/>
              <a:t>Title description</a:t>
            </a:r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7A9CD077-2EF5-3FD5-36EE-3E4C6BB2FFB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153155" y="1301799"/>
            <a:ext cx="1657870" cy="165787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B231D0-7101-94F8-9C0C-3295E7448D5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612490" y="166255"/>
            <a:ext cx="1384165" cy="54986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9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Insert your organization’s </a:t>
            </a:r>
            <a:br>
              <a:rPr lang="en-GB" dirty="0"/>
            </a:br>
            <a:r>
              <a:rPr lang="en-GB" dirty="0"/>
              <a:t>name or logo</a:t>
            </a:r>
          </a:p>
        </p:txBody>
      </p:sp>
    </p:spTree>
    <p:extLst>
      <p:ext uri="{BB962C8B-B14F-4D97-AF65-F5344CB8AC3E}">
        <p14:creationId xmlns:p14="http://schemas.microsoft.com/office/powerpoint/2010/main" val="4191282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eaker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1E7C044-EF11-449B-1BB8-28D7CA2D9A1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82272" y="3042563"/>
            <a:ext cx="1875918" cy="1189121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16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228600" indent="0">
              <a:buClr>
                <a:schemeClr val="accent1"/>
              </a:buClr>
              <a:buFont typeface="+mj-lt"/>
              <a:buNone/>
              <a:tabLst/>
              <a:defRPr sz="3000" b="0" i="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</a:lstStyle>
          <a:p>
            <a:r>
              <a:rPr lang="en-GB" noProof="0" dirty="0"/>
              <a:t>Name</a:t>
            </a:r>
          </a:p>
          <a:p>
            <a:r>
              <a:rPr lang="en-GB" noProof="0" dirty="0"/>
              <a:t>Title description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D639738-F489-4DDF-9F73-90B8E4A7E2FB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82272" y="1323995"/>
            <a:ext cx="1507155" cy="1507155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78997E7-754C-F316-15A2-AB533269762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589135" y="3042563"/>
            <a:ext cx="1875918" cy="1189121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16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228600" indent="0">
              <a:buClr>
                <a:schemeClr val="accent1"/>
              </a:buClr>
              <a:buFont typeface="+mj-lt"/>
              <a:buNone/>
              <a:tabLst/>
              <a:defRPr sz="3000" b="0" i="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</a:lstStyle>
          <a:p>
            <a:r>
              <a:rPr lang="en-GB" noProof="0" dirty="0"/>
              <a:t>Name</a:t>
            </a:r>
          </a:p>
          <a:p>
            <a:r>
              <a:rPr lang="en-GB" noProof="0" dirty="0"/>
              <a:t>Title description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A5DC52D-5238-5AF1-FAD9-9843B25F94BB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695998" y="3042563"/>
            <a:ext cx="1875918" cy="1189121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16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228600" indent="0">
              <a:buClr>
                <a:schemeClr val="accent1"/>
              </a:buClr>
              <a:buFont typeface="+mj-lt"/>
              <a:buNone/>
              <a:tabLst/>
              <a:defRPr sz="3000" b="0" i="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</a:lstStyle>
          <a:p>
            <a:r>
              <a:rPr lang="en-GB" noProof="0" dirty="0"/>
              <a:t>Name</a:t>
            </a:r>
          </a:p>
          <a:p>
            <a:r>
              <a:rPr lang="en-GB" noProof="0" dirty="0"/>
              <a:t>Title description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FB23A39-F0B5-066C-D1D2-69DAF4E737B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802862" y="3042563"/>
            <a:ext cx="1875918" cy="1189121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16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228600" indent="0">
              <a:buClr>
                <a:schemeClr val="accent1"/>
              </a:buClr>
              <a:buFont typeface="+mj-lt"/>
              <a:buNone/>
              <a:tabLst/>
              <a:defRPr sz="3000" b="0" i="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</a:lstStyle>
          <a:p>
            <a:r>
              <a:rPr lang="en-GB" noProof="0" dirty="0"/>
              <a:t>Name</a:t>
            </a:r>
          </a:p>
          <a:p>
            <a:r>
              <a:rPr lang="en-GB" noProof="0" dirty="0"/>
              <a:t>Title description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9DC47099-DA26-3BBD-B800-5733FA18732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2589136" y="1323995"/>
            <a:ext cx="1507155" cy="1507155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9C1AE2C3-9BB4-D10B-DEFD-F0187F089DB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4695999" y="1323995"/>
            <a:ext cx="1507155" cy="1507155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22A86453-A4BF-79DA-B687-02F47738A94A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6802863" y="1323995"/>
            <a:ext cx="1507155" cy="1507155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896ADC9-63CF-9375-4A53-833F81E4A93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612490" y="166255"/>
            <a:ext cx="1384165" cy="54986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9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Insert your organization’s </a:t>
            </a:r>
            <a:br>
              <a:rPr lang="en-GB" dirty="0"/>
            </a:br>
            <a:r>
              <a:rPr lang="en-GB" dirty="0"/>
              <a:t>name or logo</a:t>
            </a:r>
          </a:p>
        </p:txBody>
      </p:sp>
    </p:spTree>
    <p:extLst>
      <p:ext uri="{BB962C8B-B14F-4D97-AF65-F5344CB8AC3E}">
        <p14:creationId xmlns:p14="http://schemas.microsoft.com/office/powerpoint/2010/main" val="2917857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4DB5E-6825-4CAB-C317-22E1D38DD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1E7C044-EF11-449B-1BB8-28D7CA2D9A1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8312" y="1131887"/>
            <a:ext cx="8207376" cy="3455987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234900" indent="-234900">
              <a:spcBef>
                <a:spcPts val="1200"/>
              </a:spcBef>
              <a:buClr>
                <a:schemeClr val="tx2"/>
              </a:buClr>
              <a:buFont typeface="+mj-lt"/>
              <a:buAutoNum type="arabicPeriod"/>
              <a:defRPr sz="1600"/>
            </a:lvl1pPr>
            <a:lvl2pPr marL="450850" indent="-222250"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/>
            </a:lvl2pPr>
          </a:lstStyle>
          <a:p>
            <a:r>
              <a:rPr lang="en-GB" noProof="0" dirty="0"/>
              <a:t>Introduction, purpose or short description</a:t>
            </a:r>
          </a:p>
          <a:p>
            <a:pPr lvl="1"/>
            <a:r>
              <a:rPr lang="en-GB" noProof="0" dirty="0"/>
              <a:t>Level 2</a:t>
            </a:r>
          </a:p>
          <a:p>
            <a:r>
              <a:rPr lang="en-GB" noProof="0" dirty="0"/>
              <a:t>Introduction, purpose or short description</a:t>
            </a:r>
          </a:p>
          <a:p>
            <a:pPr lvl="1"/>
            <a:r>
              <a:rPr lang="en-GB" noProof="0" dirty="0"/>
              <a:t>Level 2</a:t>
            </a:r>
          </a:p>
          <a:p>
            <a:pPr lvl="1"/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C0AFF-8656-6C57-D366-15E93746B17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612490" y="166255"/>
            <a:ext cx="1384165" cy="54986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9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Insert your organization’s </a:t>
            </a:r>
            <a:br>
              <a:rPr lang="en-GB" dirty="0"/>
            </a:br>
            <a:r>
              <a:rPr lang="en-GB" dirty="0"/>
              <a:t>name or logo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EEEEAB-C57A-3F39-B6E4-673C0D3C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2BFA839-1742-0CE2-3B07-9B5DEE179BCD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82399" y="1131888"/>
            <a:ext cx="3960000" cy="3455986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177800" indent="-17780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/>
            </a:lvl1pPr>
            <a:lvl2pPr marL="400050" indent="-222250"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/>
            </a:lvl2pPr>
          </a:lstStyle>
          <a:p>
            <a:r>
              <a:rPr lang="en-GB" noProof="0" dirty="0"/>
              <a:t>Introduction, purpose or short description</a:t>
            </a:r>
          </a:p>
          <a:p>
            <a:pPr lvl="1"/>
            <a:r>
              <a:rPr lang="en-GB" noProof="0" dirty="0"/>
              <a:t>Level 2</a:t>
            </a:r>
          </a:p>
          <a:p>
            <a:r>
              <a:rPr lang="en-GB" noProof="0" dirty="0"/>
              <a:t>Introduction, purpose or short description</a:t>
            </a:r>
          </a:p>
          <a:p>
            <a:pPr lvl="1"/>
            <a:r>
              <a:rPr lang="en-GB" noProof="0" dirty="0"/>
              <a:t>Level 2</a:t>
            </a:r>
          </a:p>
          <a:p>
            <a:pPr lvl="1"/>
            <a:endParaRPr lang="en-GB" noProof="0" dirty="0"/>
          </a:p>
          <a:p>
            <a:pPr lvl="1"/>
            <a:endParaRPr lang="en-GB" noProof="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C2BAEE4-878F-69F5-E9CD-797AFFEB2B5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715687" y="1131888"/>
            <a:ext cx="3960000" cy="3455986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177800" indent="-17780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/>
            </a:lvl1pPr>
            <a:lvl2pPr marL="400050" indent="-222250"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/>
            </a:lvl2pPr>
          </a:lstStyle>
          <a:p>
            <a:r>
              <a:rPr lang="en-GB" noProof="0" dirty="0"/>
              <a:t>Introduction, purpose or short description</a:t>
            </a:r>
          </a:p>
          <a:p>
            <a:pPr lvl="1"/>
            <a:r>
              <a:rPr lang="en-GB" noProof="0" dirty="0"/>
              <a:t>Level 2</a:t>
            </a:r>
          </a:p>
          <a:p>
            <a:r>
              <a:rPr lang="en-GB" noProof="0" dirty="0"/>
              <a:t>Introduction, purpose or short description</a:t>
            </a:r>
          </a:p>
          <a:p>
            <a:pPr lvl="1"/>
            <a:r>
              <a:rPr lang="en-GB" noProof="0" dirty="0"/>
              <a:t>Level 2</a:t>
            </a:r>
          </a:p>
          <a:p>
            <a:pPr lvl="1"/>
            <a:endParaRPr lang="en-GB" noProof="0" dirty="0"/>
          </a:p>
          <a:p>
            <a:pPr lvl="1"/>
            <a:endParaRPr lang="en-GB" noProof="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166C296-CE63-4BD8-F8BA-07884A7CA30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612490" y="166255"/>
            <a:ext cx="1384165" cy="54986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9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Insert your organization’s </a:t>
            </a:r>
            <a:br>
              <a:rPr lang="en-GB" dirty="0"/>
            </a:br>
            <a:r>
              <a:rPr lang="en-GB" dirty="0"/>
              <a:t>name or logo</a:t>
            </a:r>
          </a:p>
        </p:txBody>
      </p:sp>
    </p:spTree>
    <p:extLst>
      <p:ext uri="{BB962C8B-B14F-4D97-AF65-F5344CB8AC3E}">
        <p14:creationId xmlns:p14="http://schemas.microsoft.com/office/powerpoint/2010/main" val="303166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EEEEAB-C57A-3F39-B6E4-673C0D3C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9282B72E-C5A2-3DB5-1D5F-A7D7187E753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1602" y="1131887"/>
            <a:ext cx="3974087" cy="34559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to insert </a:t>
            </a:r>
            <a:br>
              <a:rPr lang="en-GB" noProof="0"/>
            </a:br>
            <a:r>
              <a:rPr lang="en-GB" noProof="0"/>
              <a:t>photo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9AB637E-9298-6EB2-0ACF-A6ACAA04739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82399" y="1131888"/>
            <a:ext cx="3960000" cy="3455986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177800" indent="-17780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/>
            </a:lvl1pPr>
            <a:lvl2pPr marL="400050" indent="-222250"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/>
            </a:lvl2pPr>
          </a:lstStyle>
          <a:p>
            <a:r>
              <a:rPr lang="en-GB" noProof="0" dirty="0"/>
              <a:t>Introduction, purpose or short description</a:t>
            </a:r>
          </a:p>
          <a:p>
            <a:pPr lvl="1"/>
            <a:r>
              <a:rPr lang="en-GB" noProof="0" dirty="0"/>
              <a:t>Level 2</a:t>
            </a:r>
          </a:p>
          <a:p>
            <a:r>
              <a:rPr lang="en-GB" noProof="0" dirty="0"/>
              <a:t>Introduction, purpose or short description</a:t>
            </a:r>
          </a:p>
          <a:p>
            <a:pPr lvl="1"/>
            <a:r>
              <a:rPr lang="en-GB" noProof="0" dirty="0"/>
              <a:t>Level 2</a:t>
            </a:r>
          </a:p>
          <a:p>
            <a:pPr lvl="1"/>
            <a:endParaRPr lang="en-GB" noProof="0" dirty="0"/>
          </a:p>
          <a:p>
            <a:pPr lvl="1"/>
            <a:endParaRPr lang="en-GB" noProof="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CA0A065-A3C3-84B3-997F-9CACB48D86A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612490" y="166255"/>
            <a:ext cx="1384165" cy="54986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9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Insert your organization’s </a:t>
            </a:r>
            <a:br>
              <a:rPr lang="en-GB" dirty="0"/>
            </a:br>
            <a:r>
              <a:rPr lang="en-GB" dirty="0"/>
              <a:t>name or logo</a:t>
            </a:r>
          </a:p>
        </p:txBody>
      </p:sp>
    </p:spTree>
    <p:extLst>
      <p:ext uri="{BB962C8B-B14F-4D97-AF65-F5344CB8AC3E}">
        <p14:creationId xmlns:p14="http://schemas.microsoft.com/office/powerpoint/2010/main" val="213431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28CFC84-96A1-50B6-4468-08FF50D7AD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8313" y="969264"/>
            <a:ext cx="5696712" cy="325526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sz="3600" b="0" i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 dirty="0"/>
              <a:t>Divider or transition title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18EA4-E703-DF4B-9B5E-DF8B35B531BC}"/>
              </a:ext>
            </a:extLst>
          </p:cNvPr>
          <p:cNvSpPr txBox="1"/>
          <p:nvPr userDrawn="1"/>
        </p:nvSpPr>
        <p:spPr>
          <a:xfrm>
            <a:off x="468313" y="4683601"/>
            <a:ext cx="22315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noProof="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#</a:t>
            </a:r>
            <a:r>
              <a:rPr lang="en-GB" sz="1200" b="1" i="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NDM</a:t>
            </a:r>
            <a:r>
              <a:rPr lang="en-GB" sz="1200" b="0" i="0" noProof="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UN29</a:t>
            </a:r>
            <a:endParaRPr lang="en-GB" sz="1200" b="0" i="0" spc="30" baseline="0" noProof="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57A3FEEF-DEA8-2646-3781-0C975CD704E4}"/>
              </a:ext>
            </a:extLst>
          </p:cNvPr>
          <p:cNvSpPr/>
          <p:nvPr userDrawn="1"/>
        </p:nvSpPr>
        <p:spPr>
          <a:xfrm rot="16200000">
            <a:off x="6166394" y="2165890"/>
            <a:ext cx="1383213" cy="457200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dirty="0"/>
              <a:t>v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00366260-B6AF-52A0-829C-36454AF0149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205823" y="4365307"/>
            <a:ext cx="1469866" cy="6365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9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Insert your organization’s name or logo</a:t>
            </a:r>
          </a:p>
        </p:txBody>
      </p:sp>
    </p:spTree>
    <p:extLst>
      <p:ext uri="{BB962C8B-B14F-4D97-AF65-F5344CB8AC3E}">
        <p14:creationId xmlns:p14="http://schemas.microsoft.com/office/powerpoint/2010/main" val="137365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DF7C893-34DB-322F-43C6-6EE7E8D7AB5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612490" cy="7143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4" y="166255"/>
            <a:ext cx="5526630" cy="4498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Trapezium 5">
            <a:extLst>
              <a:ext uri="{FF2B5EF4-FFF2-40B4-BE49-F238E27FC236}">
                <a16:creationId xmlns:a16="http://schemas.microsoft.com/office/drawing/2014/main" id="{1B506666-DA2E-B402-6736-D8835543D3D7}"/>
              </a:ext>
            </a:extLst>
          </p:cNvPr>
          <p:cNvSpPr/>
          <p:nvPr userDrawn="1"/>
        </p:nvSpPr>
        <p:spPr>
          <a:xfrm rot="10800000">
            <a:off x="7240821" y="-3"/>
            <a:ext cx="1802549" cy="714375"/>
          </a:xfrm>
          <a:prstGeom prst="trapezoid">
            <a:avLst>
              <a:gd name="adj" fmla="val 3919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34" r:id="rId2"/>
    <p:sldLayoutId id="2147483735" r:id="rId3"/>
    <p:sldLayoutId id="2147483736" r:id="rId4"/>
    <p:sldLayoutId id="2147483737" r:id="rId5"/>
    <p:sldLayoutId id="2147483657" r:id="rId6"/>
    <p:sldLayoutId id="2147483675" r:id="rId7"/>
    <p:sldLayoutId id="2147483714" r:id="rId8"/>
    <p:sldLayoutId id="2147483686" r:id="rId9"/>
    <p:sldLayoutId id="2147483738" r:id="rId10"/>
    <p:sldLayoutId id="2147483739" r:id="rId11"/>
    <p:sldLayoutId id="2147483727" r:id="rId12"/>
    <p:sldLayoutId id="2147483725" r:id="rId13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b="1" i="0" kern="1200" cap="none" spc="0" baseline="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»"/>
        <a:tabLst/>
        <a:defRPr lang="en-US" sz="3400" kern="1200" baseline="300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13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95" userDrawn="1">
          <p15:clr>
            <a:srgbClr val="F26B43"/>
          </p15:clr>
        </p15:guide>
        <p15:guide id="4" pos="5465" userDrawn="1">
          <p15:clr>
            <a:srgbClr val="F26B43"/>
          </p15:clr>
        </p15:guide>
        <p15:guide id="5" orient="horz" pos="2890" userDrawn="1">
          <p15:clr>
            <a:srgbClr val="F26B43"/>
          </p15:clr>
        </p15:guide>
        <p15:guide id="6" orient="horz" pos="259" userDrawn="1">
          <p15:clr>
            <a:srgbClr val="F26B43"/>
          </p15:clr>
        </p15:guide>
        <p15:guide id="7" pos="1315" userDrawn="1">
          <p15:clr>
            <a:srgbClr val="F26B43"/>
          </p15:clr>
        </p15:guide>
        <p15:guide id="8" orient="horz" pos="16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72EAC-75C6-F167-D6A9-44CEABCA6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Title or theme of the presentation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7AFD2-AFFB-74C0-C122-E451894E3E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noProof="0" dirty="0"/>
              <a:t>Insert speaker’s name </a:t>
            </a:r>
            <a:br>
              <a:rPr lang="en-GB" noProof="0" dirty="0"/>
            </a:br>
            <a:r>
              <a:rPr lang="en-GB" noProof="0" dirty="0">
                <a:latin typeface="Roboto Light" panose="02000000000000000000" pitchFamily="2" charset="0"/>
                <a:ea typeface="Roboto Light" panose="02000000000000000000" pitchFamily="2" charset="0"/>
              </a:rPr>
              <a:t>and title description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6D3A47-C5FB-9594-8576-8CAC89F2B1F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561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68D9E-DA55-63E8-C009-211863F40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A47C2-39E9-CEED-534B-AD8658763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Divider title or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EA839-B1D1-FFA1-6505-026EA7C4762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91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C47234-4D57-C117-AFFC-6A6845C1E35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855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861E2F-9554-12B8-4567-0E409E0724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27232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8C3114-E144-7804-450C-8F30A925DD56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en-GB" dirty="0"/>
              <a:t>Name of Speaker</a:t>
            </a:r>
          </a:p>
          <a:p>
            <a:r>
              <a:rPr lang="en-GB" b="0" dirty="0">
                <a:latin typeface="Roboto Light" panose="02000000000000000000" pitchFamily="2" charset="0"/>
                <a:ea typeface="Roboto Light" panose="02000000000000000000" pitchFamily="2" charset="0"/>
              </a:rPr>
              <a:t>Title description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38A018E-285C-0241-4905-A6A22C28CB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C2D4EDF-683B-76E1-F3EC-255DEA09C4D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180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444826-89AC-81B8-E411-55EBDA0F70B8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en-GB" dirty="0"/>
              <a:t>Name of Speaker</a:t>
            </a:r>
          </a:p>
          <a:p>
            <a:r>
              <a:rPr lang="en-GB" b="0" dirty="0">
                <a:latin typeface="Roboto Light" panose="02000000000000000000" pitchFamily="2" charset="0"/>
                <a:ea typeface="Roboto Light" panose="02000000000000000000" pitchFamily="2" charset="0"/>
              </a:rPr>
              <a:t>Title description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459D674-EDB2-DFCE-482B-32D33208720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CBF7E1-8DF5-C0CE-E914-C01D28542EDF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r>
              <a:rPr lang="en-GB" dirty="0"/>
              <a:t>Name of Speaker</a:t>
            </a:r>
          </a:p>
          <a:p>
            <a:r>
              <a:rPr lang="en-GB" b="0" dirty="0">
                <a:latin typeface="Roboto Light" panose="02000000000000000000" pitchFamily="2" charset="0"/>
                <a:ea typeface="Roboto Light" panose="02000000000000000000" pitchFamily="2" charset="0"/>
              </a:rPr>
              <a:t>Title description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6982AE-1209-D60B-119F-8C5019FDCAC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AEC494-1CB6-7D56-910A-5189768275B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76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E871D0-E174-DBB9-6F7C-366B2314EA0E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en-GB" dirty="0"/>
              <a:t>Name of Speaker</a:t>
            </a:r>
          </a:p>
          <a:p>
            <a:r>
              <a:rPr lang="en-GB" b="0" dirty="0">
                <a:latin typeface="Roboto Light" panose="02000000000000000000" pitchFamily="2" charset="0"/>
                <a:ea typeface="Roboto Light" panose="02000000000000000000" pitchFamily="2" charset="0"/>
              </a:rPr>
              <a:t>Title description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A259DCD-A632-FA7E-3F4F-C6516B7DB07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003E1E-B183-BEB3-7EF4-9962D16A383A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r>
              <a:rPr lang="en-GB" dirty="0"/>
              <a:t>Name of Speaker</a:t>
            </a:r>
          </a:p>
          <a:p>
            <a:r>
              <a:rPr lang="en-GB" b="0" dirty="0">
                <a:latin typeface="Roboto Light" panose="02000000000000000000" pitchFamily="2" charset="0"/>
                <a:ea typeface="Roboto Light" panose="02000000000000000000" pitchFamily="2" charset="0"/>
              </a:rPr>
              <a:t>Title description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9C2A8D2-A38E-4E32-E29B-0BDFD824EDF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7B4ED4-9315-78B8-F568-1F2342D86A0A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en-GB" dirty="0"/>
              <a:t>Name of Speaker</a:t>
            </a:r>
          </a:p>
          <a:p>
            <a:r>
              <a:rPr lang="en-GB" b="0" dirty="0">
                <a:latin typeface="Roboto Light" panose="02000000000000000000" pitchFamily="2" charset="0"/>
                <a:ea typeface="Roboto Light" panose="02000000000000000000" pitchFamily="2" charset="0"/>
              </a:rPr>
              <a:t>Title description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0DF3231-5AFC-239A-8726-7E338D74219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4865EE2-C2C9-7227-6E9B-979C1FFC431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111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14109-762A-1525-7E41-FA9AE0928D9E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en-GB" dirty="0"/>
              <a:t>Name of Speaker</a:t>
            </a:r>
          </a:p>
          <a:p>
            <a:r>
              <a:rPr lang="en-GB" b="0" dirty="0">
                <a:latin typeface="Roboto Light" panose="02000000000000000000" pitchFamily="2" charset="0"/>
                <a:ea typeface="Roboto Light" panose="02000000000000000000" pitchFamily="2" charset="0"/>
              </a:rPr>
              <a:t>Title description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5B7A151-9FD5-E47E-498D-4EBCFC25E52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8E0F4-E147-ECAA-2904-B4A9C1C9D284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r>
              <a:rPr lang="en-GB" dirty="0"/>
              <a:t>Name of Speaker</a:t>
            </a:r>
          </a:p>
          <a:p>
            <a:r>
              <a:rPr lang="en-GB" b="0" dirty="0">
                <a:latin typeface="Roboto Light" panose="02000000000000000000" pitchFamily="2" charset="0"/>
                <a:ea typeface="Roboto Light" panose="02000000000000000000" pitchFamily="2" charset="0"/>
              </a:rPr>
              <a:t>Title description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904438-128B-01E6-342C-8C8627C711B4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r>
              <a:rPr lang="en-GB" dirty="0"/>
              <a:t>Name of Speaker</a:t>
            </a:r>
          </a:p>
          <a:p>
            <a:r>
              <a:rPr lang="en-GB" b="0" dirty="0">
                <a:latin typeface="Roboto Light" panose="02000000000000000000" pitchFamily="2" charset="0"/>
                <a:ea typeface="Roboto Light" panose="02000000000000000000" pitchFamily="2" charset="0"/>
              </a:rPr>
              <a:t>Title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6DC506-D7DB-8F81-44F9-B5C4F80ABB6C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en-GB" dirty="0"/>
              <a:t>Name of Speaker</a:t>
            </a:r>
          </a:p>
          <a:p>
            <a:r>
              <a:rPr lang="en-GB" b="0" dirty="0">
                <a:latin typeface="Roboto Light" panose="02000000000000000000" pitchFamily="2" charset="0"/>
                <a:ea typeface="Roboto Light" panose="02000000000000000000" pitchFamily="2" charset="0"/>
              </a:rPr>
              <a:t>Title description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763F587-244F-5919-84AF-05D2F54654C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BCB2DFC-8031-6772-9FC9-CFBC86750DE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584D071-9891-ACFF-3BF0-2442CCA9AA3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5A88357-9641-A4BA-3FDE-72CF4F259CA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758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2BB81D-D288-AE6C-A436-61CCF4EA8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6841EC-4225-24C3-4E04-25267902759C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D4F70A-8F05-5DAC-F609-708D1946DEF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51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E9BDB9-2B0E-C5AB-9DF8-FA47826C9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3E909F5-AF92-ACF8-5831-17880D680C9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51D935-D5C0-280D-E5D4-BAE82CD08F9E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03917D-47E2-AA70-2655-8EEA4A25115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824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CAD6BF-FE0A-7402-F538-CDC62B718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326BBE-0980-5F65-512A-F613D366C5D6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F159EE-79DE-76A1-E7A1-D8DC413A6FEE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33E1F5-A292-2EAF-7A8B-5928C27A523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13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09391-A6F4-A6FA-2B83-18C819DFE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CC1C6-64D2-774D-8A4C-0FB88FE38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Divider title or description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5436B-E444-F220-1DF6-1CB047DE2EA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52746"/>
      </p:ext>
    </p:extLst>
  </p:cSld>
  <p:clrMapOvr>
    <a:masterClrMapping/>
  </p:clrMapOvr>
</p:sld>
</file>

<file path=ppt/theme/theme1.xml><?xml version="1.0" encoding="utf-8"?>
<a:theme xmlns:a="http://schemas.openxmlformats.org/drawingml/2006/main" name="NDM27">
  <a:themeElements>
    <a:clrScheme name="NDM">
      <a:dk1>
        <a:srgbClr val="000000"/>
      </a:dk1>
      <a:lt1>
        <a:srgbClr val="FFFFFF"/>
      </a:lt1>
      <a:dk2>
        <a:srgbClr val="009EDB"/>
      </a:dk2>
      <a:lt2>
        <a:srgbClr val="92DEF3"/>
      </a:lt2>
      <a:accent1>
        <a:srgbClr val="FF0000"/>
      </a:accent1>
      <a:accent2>
        <a:srgbClr val="C20032"/>
      </a:accent2>
      <a:accent3>
        <a:srgbClr val="009EDB"/>
      </a:accent3>
      <a:accent4>
        <a:srgbClr val="92DEF3"/>
      </a:accent4>
      <a:accent5>
        <a:srgbClr val="000000"/>
      </a:accent5>
      <a:accent6>
        <a:srgbClr val="FFFFFF"/>
      </a:accent6>
      <a:hlink>
        <a:srgbClr val="009EDB"/>
      </a:hlink>
      <a:folHlink>
        <a:srgbClr val="C20032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DM29_SideEvent_V1" id="{3C472FB6-1F5B-9247-9A0D-D0B839DC2B0E}" vid="{3B811DB2-C86B-174E-87B4-3173AEFE2A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ICHD_x0020_Doc_x0020_Type xmlns="3f245d4d-84d9-4e5c-898b-ed6f66a6b7cf" xsi:nil="true"/>
    <GICHD_x0020_Author xmlns="3f245d4d-84d9-4e5c-898b-ed6f66a6b7cf">266</GICHD_x0020_Author>
    <GICHD_x0020_Project_x0020_Numbers xmlns="3f245d4d-84d9-4e5c-898b-ed6f66a6b7cf" xsi:nil="true"/>
    <GICHD_x0020_2nd_x0020_project_x0020_number xmlns="3f245d4d-84d9-4e5c-898b-ed6f66a6b7cf" xsi:nil="true"/>
    <GICHD_x0020_Strategic_x0020_Goals xmlns="3f245d4d-84d9-4e5c-898b-ed6f66a6b7cf" xsi:nil="true"/>
    <GICHD_x0020_Units xmlns="3f245d4d-84d9-4e5c-898b-ed6f66a6b7cf">10</GICHD_x0020_Units>
    <GICHD_x0020_Languages xmlns="3f245d4d-84d9-4e5c-898b-ed6f66a6b7cf">5</GICHD_x0020_Languages>
    <Comments xmlns="2dec1238-69a2-471f-82cf-8575ab166e26" xsi:nil="true"/>
    <Topic xmlns="277ad679-9080-4c1c-951f-d88fb0cdc377">10</Topic>
    <GICHD_x0020_Sections xmlns="3f245d4d-84d9-4e5c-898b-ed6f66a6b7cf">8</GICHD_x0020_Sections>
    <GICHD_x0020_Partners xmlns="3f245d4d-84d9-4e5c-898b-ed6f66a6b7cf" xsi:nil="true"/>
    <Date xmlns="2dec1238-69a2-471f-82cf-8575ab166e26">2015-08-31T22:00:00+00:00</Date>
    <GICHD_x0020_Countries xmlns="3f245d4d-84d9-4e5c-898b-ed6f66a6b7cf">204</GICHD_x0020_Countrie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ICHD Letter English" ma:contentTypeID="0x010100A91424784968C54192CF1E32A8A632D200306E3BD11EB4DC44A6C745D73629FA7C" ma:contentTypeVersion="15" ma:contentTypeDescription="Letter template English" ma:contentTypeScope="" ma:versionID="9ddf233237323fac81e199a00c08c2c3">
  <xsd:schema xmlns:xsd="http://www.w3.org/2001/XMLSchema" xmlns:xs="http://www.w3.org/2001/XMLSchema" xmlns:p="http://schemas.microsoft.com/office/2006/metadata/properties" xmlns:ns2="3f245d4d-84d9-4e5c-898b-ed6f66a6b7cf" xmlns:ns3="2dec1238-69a2-471f-82cf-8575ab166e26" xmlns:ns4="277ad679-9080-4c1c-951f-d88fb0cdc377" targetNamespace="http://schemas.microsoft.com/office/2006/metadata/properties" ma:root="true" ma:fieldsID="22473aa078a9bf1db4685e744566a7b6" ns2:_="" ns3:_="" ns4:_="">
    <xsd:import namespace="3f245d4d-84d9-4e5c-898b-ed6f66a6b7cf"/>
    <xsd:import namespace="2dec1238-69a2-471f-82cf-8575ab166e26"/>
    <xsd:import namespace="277ad679-9080-4c1c-951f-d88fb0cdc377"/>
    <xsd:element name="properties">
      <xsd:complexType>
        <xsd:sequence>
          <xsd:element name="documentManagement">
            <xsd:complexType>
              <xsd:all>
                <xsd:element ref="ns2:GICHD_x0020_Author"/>
                <xsd:element ref="ns3:Date"/>
                <xsd:element ref="ns2:GICHD_x0020_Sections" minOccurs="0"/>
                <xsd:element ref="ns2:GICHD_x0020_Units" minOccurs="0"/>
                <xsd:element ref="ns2:GICHD_x0020_Project_x0020_Numbers" minOccurs="0"/>
                <xsd:element ref="ns2:GICHD_x0020_2nd_x0020_project_x0020_number" minOccurs="0"/>
                <xsd:element ref="ns2:GICHD_x0020_Strategic_x0020_Goals" minOccurs="0"/>
                <xsd:element ref="ns2:GICHD_x0020_Doc_x0020_Type" minOccurs="0"/>
                <xsd:element ref="ns2:GICHD_x0020_Countries"/>
                <xsd:element ref="ns2:GICHD_x0020_Partners" minOccurs="0"/>
                <xsd:element ref="ns2:GICHD_x0020_Languages" minOccurs="0"/>
                <xsd:element ref="ns3:Comments" minOccurs="0"/>
                <xsd:element ref="ns4:Top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245d4d-84d9-4e5c-898b-ed6f66a6b7cf" elementFormDefault="qualified">
    <xsd:import namespace="http://schemas.microsoft.com/office/2006/documentManagement/types"/>
    <xsd:import namespace="http://schemas.microsoft.com/office/infopath/2007/PartnerControls"/>
    <xsd:element name="GICHD_x0020_Author" ma:index="8" ma:displayName="GICHD Author" ma:description="Author of Document / Image" ma:list="{467e7240-1b41-4b28-b1ee-032b3633bcee}" ma:internalName="GICHD_x0020_Author" ma:showField="Title" ma:web="3f245d4d-84d9-4e5c-898b-ed6f66a6b7cf">
      <xsd:simpleType>
        <xsd:restriction base="dms:Lookup"/>
      </xsd:simpleType>
    </xsd:element>
    <xsd:element name="GICHD_x0020_Sections" ma:index="10" nillable="true" ma:displayName="GICHD Divisions" ma:list="{dfab2db5-f56d-4e09-b9bf-a6e38ce31c99}" ma:internalName="GICHD_x0020_Sections" ma:showField="Title" ma:web="3f245d4d-84d9-4e5c-898b-ed6f66a6b7cf">
      <xsd:simpleType>
        <xsd:restriction base="dms:Lookup"/>
      </xsd:simpleType>
    </xsd:element>
    <xsd:element name="GICHD_x0020_Units" ma:index="11" nillable="true" ma:displayName="GICHD Sections" ma:list="{7fb2c436-1cc3-43bd-bd24-6a03bf462bf7}" ma:internalName="GICHD_x0020_Units" ma:showField="Title" ma:web="3f245d4d-84d9-4e5c-898b-ed6f66a6b7cf">
      <xsd:simpleType>
        <xsd:restriction base="dms:Lookup"/>
      </xsd:simpleType>
    </xsd:element>
    <xsd:element name="GICHD_x0020_Project_x0020_Numbers" ma:index="12" nillable="true" ma:displayName="GICHD Project Numbers" ma:list="{7ac44fb3-c6b0-49e4-ab3c-ad9b019906cd}" ma:internalName="GICHD_x0020_Project_x0020_Numbers" ma:showField="Title" ma:web="3f245d4d-84d9-4e5c-898b-ed6f66a6b7cf">
      <xsd:simpleType>
        <xsd:restriction base="dms:Lookup"/>
      </xsd:simpleType>
    </xsd:element>
    <xsd:element name="GICHD_x0020_2nd_x0020_project_x0020_number" ma:index="13" nillable="true" ma:displayName="GICHD 2nd Project Number" ma:list="{7ac44fb3-c6b0-49e4-ab3c-ad9b019906cd}" ma:internalName="GICHD_x0020_2nd_x0020_project_x0020_number" ma:showField="Title" ma:web="3f245d4d-84d9-4e5c-898b-ed6f66a6b7cf">
      <xsd:simpleType>
        <xsd:restriction base="dms:Lookup"/>
      </xsd:simpleType>
    </xsd:element>
    <xsd:element name="GICHD_x0020_Strategic_x0020_Goals" ma:index="14" nillable="true" ma:displayName="GICHD Strategic Goals" ma:list="{8cc6d55d-73ca-4bce-ae31-cb06c3e2947c}" ma:internalName="GICHD_x0020_Strategic_x0020_Goals" ma:showField="Title" ma:web="3f245d4d-84d9-4e5c-898b-ed6f66a6b7cf">
      <xsd:simpleType>
        <xsd:restriction base="dms:Lookup"/>
      </xsd:simpleType>
    </xsd:element>
    <xsd:element name="GICHD_x0020_Doc_x0020_Type" ma:index="15" nillable="true" ma:displayName="GICHD Doc Type" ma:list="{3cfb33af-c920-4fd0-9695-a9e85a41c933}" ma:internalName="GICHD_x0020_Doc_x0020_Type" ma:showField="Title" ma:web="3f245d4d-84d9-4e5c-898b-ed6f66a6b7cf">
      <xsd:simpleType>
        <xsd:restriction base="dms:Lookup"/>
      </xsd:simpleType>
    </xsd:element>
    <xsd:element name="GICHD_x0020_Countries" ma:index="16" ma:displayName="GICHD Countries" ma:list="{01ee429b-d81e-46d4-93d0-f4d064494671}" ma:internalName="GICHD_x0020_Countries" ma:showField="Title" ma:web="3f245d4d-84d9-4e5c-898b-ed6f66a6b7cf">
      <xsd:simpleType>
        <xsd:restriction base="dms:Lookup"/>
      </xsd:simpleType>
    </xsd:element>
    <xsd:element name="GICHD_x0020_Partners" ma:index="17" nillable="true" ma:displayName="GICHD Partners" ma:list="{094c80f6-7c84-4efe-a494-5abfaddb6b7a}" ma:internalName="GICHD_x0020_Partners" ma:showField="Title" ma:web="3f245d4d-84d9-4e5c-898b-ed6f66a6b7cf">
      <xsd:simpleType>
        <xsd:restriction base="dms:Lookup"/>
      </xsd:simpleType>
    </xsd:element>
    <xsd:element name="GICHD_x0020_Languages" ma:index="18" nillable="true" ma:displayName="GICHD Languages" ma:list="{5c217c40-4031-4f23-a424-bbd03107ba5c}" ma:internalName="GICHD_x0020_Languages" ma:showField="Title" ma:web="3f245d4d-84d9-4e5c-898b-ed6f66a6b7cf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c1238-69a2-471f-82cf-8575ab166e26" elementFormDefault="qualified">
    <xsd:import namespace="http://schemas.microsoft.com/office/2006/documentManagement/types"/>
    <xsd:import namespace="http://schemas.microsoft.com/office/infopath/2007/PartnerControls"/>
    <xsd:element name="Date" ma:index="9" ma:displayName="Date" ma:format="DateOnly" ma:internalName="Date">
      <xsd:simpleType>
        <xsd:restriction base="dms:DateTime"/>
      </xsd:simpleType>
    </xsd:element>
    <xsd:element name="Comments" ma:index="19" nillable="true" ma:displayName="Comments" ma:internalName="Comments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7ad679-9080-4c1c-951f-d88fb0cdc377" elementFormDefault="qualified">
    <xsd:import namespace="http://schemas.microsoft.com/office/2006/documentManagement/types"/>
    <xsd:import namespace="http://schemas.microsoft.com/office/infopath/2007/PartnerControls"/>
    <xsd:element name="Topic" ma:index="20" nillable="true" ma:displayName="Topic" ma:list="{ac7f9ee0-15af-45cc-8a6e-61a5140690a9}" ma:internalName="Topic" ma:showField="Title" ma:web="bd63dfc5-2d4d-45a4-ad6c-53559c70ac79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3DEC55-DE9B-430E-8AB1-6B90BFE16DFB}">
  <ds:schemaRefs>
    <ds:schemaRef ds:uri="2dec1238-69a2-471f-82cf-8575ab166e26"/>
    <ds:schemaRef ds:uri="http://schemas.microsoft.com/office/2006/documentManagement/types"/>
    <ds:schemaRef ds:uri="3f245d4d-84d9-4e5c-898b-ed6f66a6b7cf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277ad679-9080-4c1c-951f-d88fb0cdc37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2D8B47C-D306-40E5-825D-321AAAC34F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76E1D1-176C-4A8D-B05F-678E028B60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245d4d-84d9-4e5c-898b-ed6f66a6b7cf"/>
    <ds:schemaRef ds:uri="2dec1238-69a2-471f-82cf-8575ab166e26"/>
    <ds:schemaRef ds:uri="277ad679-9080-4c1c-951f-d88fb0cdc3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NDM29_SideEvent_Template_V2</Template>
  <TotalTime>0</TotalTime>
  <Words>75</Words>
  <Application>Microsoft Office PowerPoint</Application>
  <PresentationFormat>On-screen Show (16:9)</PresentationFormat>
  <Paragraphs>26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Roboto Light</vt:lpstr>
      <vt:lpstr>Roboto</vt:lpstr>
      <vt:lpstr>Calibri</vt:lpstr>
      <vt:lpstr>NDM27</vt:lpstr>
      <vt:lpstr>Title or theme of the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Divider title or description</vt:lpstr>
      <vt:lpstr>Divider title or description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Logie Sasha</dc:creator>
  <cp:keywords/>
  <dc:description/>
  <cp:lastModifiedBy>Logie Sasha</cp:lastModifiedBy>
  <cp:revision>1</cp:revision>
  <cp:lastPrinted>2022-04-19T14:07:01Z</cp:lastPrinted>
  <dcterms:created xsi:type="dcterms:W3CDTF">2026-03-05T09:14:15Z</dcterms:created>
  <dcterms:modified xsi:type="dcterms:W3CDTF">2026-03-05T09:14:47Z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0x010100A91424784968C54192CF1E32A8A632D200306E3BD11EB4DC44A6C745D73629FA7C</vt:lpwstr>
  </property>
</Properties>
</file>